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5.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6.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1"/>
    <p:sldMasterId id="2147483679" r:id="rId2"/>
    <p:sldMasterId id="2147483706" r:id="rId3"/>
    <p:sldMasterId id="2147483730" r:id="rId4"/>
    <p:sldMasterId id="2147483755" r:id="rId5"/>
    <p:sldMasterId id="2147483780" r:id="rId6"/>
    <p:sldMasterId id="2147483810" r:id="rId7"/>
  </p:sldMasterIdLst>
  <p:notesMasterIdLst>
    <p:notesMasterId r:id="rId25"/>
  </p:notesMasterIdLst>
  <p:handoutMasterIdLst>
    <p:handoutMasterId r:id="rId26"/>
  </p:handoutMasterIdLst>
  <p:sldIdLst>
    <p:sldId id="416" r:id="rId8"/>
    <p:sldId id="522" r:id="rId9"/>
    <p:sldId id="523" r:id="rId10"/>
    <p:sldId id="524" r:id="rId11"/>
    <p:sldId id="525" r:id="rId12"/>
    <p:sldId id="526" r:id="rId13"/>
    <p:sldId id="527" r:id="rId14"/>
    <p:sldId id="529" r:id="rId15"/>
    <p:sldId id="533" r:id="rId16"/>
    <p:sldId id="531" r:id="rId17"/>
    <p:sldId id="532" r:id="rId18"/>
    <p:sldId id="534" r:id="rId19"/>
    <p:sldId id="535" r:id="rId20"/>
    <p:sldId id="540" r:id="rId21"/>
    <p:sldId id="541" r:id="rId22"/>
    <p:sldId id="536" r:id="rId23"/>
    <p:sldId id="537" r:id="rId24"/>
  </p:sldIdLst>
  <p:sldSz cx="9144000" cy="6858000" type="screen4x3"/>
  <p:notesSz cx="6805613" cy="9939338"/>
  <p:defaultTextStyle>
    <a:defPPr>
      <a:defRPr lang="en-A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30">
          <p15:clr>
            <a:srgbClr val="A4A3A4"/>
          </p15:clr>
        </p15:guide>
        <p15:guide id="2" pos="2143">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00"/>
    <a:srgbClr val="080808"/>
    <a:srgbClr val="FFFFCC"/>
    <a:srgbClr val="FFFF00"/>
    <a:srgbClr val="FF0000"/>
    <a:srgbClr val="996633"/>
    <a:srgbClr val="0033CC"/>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11" autoAdjust="0"/>
    <p:restoredTop sz="86296" autoAdjust="0"/>
  </p:normalViewPr>
  <p:slideViewPr>
    <p:cSldViewPr>
      <p:cViewPr varScale="1">
        <p:scale>
          <a:sx n="54" d="100"/>
          <a:sy n="54" d="100"/>
        </p:scale>
        <p:origin x="960"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1" d="100"/>
          <a:sy n="51" d="100"/>
        </p:scale>
        <p:origin x="-2318" y="-101"/>
      </p:cViewPr>
      <p:guideLst>
        <p:guide orient="horz" pos="3130"/>
        <p:guide pos="2143"/>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8888" cy="496888"/>
          </a:xfrm>
          <a:prstGeom prst="rect">
            <a:avLst/>
          </a:prstGeom>
        </p:spPr>
        <p:txBody>
          <a:bodyPr vert="horz" lIns="91421" tIns="45711" rIns="91421" bIns="45711" rtlCol="0"/>
          <a:lstStyle>
            <a:lvl1pPr algn="l">
              <a:defRPr sz="1200"/>
            </a:lvl1pPr>
          </a:lstStyle>
          <a:p>
            <a:endParaRPr lang="en-US"/>
          </a:p>
        </p:txBody>
      </p:sp>
      <p:sp>
        <p:nvSpPr>
          <p:cNvPr id="3" name="Date Placeholder 2"/>
          <p:cNvSpPr>
            <a:spLocks noGrp="1"/>
          </p:cNvSpPr>
          <p:nvPr>
            <p:ph type="dt" sz="quarter" idx="1"/>
          </p:nvPr>
        </p:nvSpPr>
        <p:spPr>
          <a:xfrm>
            <a:off x="3855139" y="0"/>
            <a:ext cx="2948888" cy="496888"/>
          </a:xfrm>
          <a:prstGeom prst="rect">
            <a:avLst/>
          </a:prstGeom>
        </p:spPr>
        <p:txBody>
          <a:bodyPr vert="horz" lIns="91421" tIns="45711" rIns="91421" bIns="45711" rtlCol="0"/>
          <a:lstStyle>
            <a:lvl1pPr algn="r">
              <a:defRPr sz="1200"/>
            </a:lvl1pPr>
          </a:lstStyle>
          <a:p>
            <a:fld id="{D7A9EB61-7251-4D0A-A90C-06860221775B}" type="datetimeFigureOut">
              <a:rPr lang="en-US" smtClean="0"/>
              <a:pPr/>
              <a:t>6/7/2015</a:t>
            </a:fld>
            <a:endParaRPr lang="en-US"/>
          </a:p>
        </p:txBody>
      </p:sp>
      <p:sp>
        <p:nvSpPr>
          <p:cNvPr id="4" name="Footer Placeholder 3"/>
          <p:cNvSpPr>
            <a:spLocks noGrp="1"/>
          </p:cNvSpPr>
          <p:nvPr>
            <p:ph type="ftr" sz="quarter" idx="2"/>
          </p:nvPr>
        </p:nvSpPr>
        <p:spPr>
          <a:xfrm>
            <a:off x="0" y="9440864"/>
            <a:ext cx="2948888" cy="496887"/>
          </a:xfrm>
          <a:prstGeom prst="rect">
            <a:avLst/>
          </a:prstGeom>
        </p:spPr>
        <p:txBody>
          <a:bodyPr vert="horz" lIns="91421" tIns="45711" rIns="91421" bIns="45711" rtlCol="0" anchor="b"/>
          <a:lstStyle>
            <a:lvl1pPr algn="l">
              <a:defRPr sz="1200"/>
            </a:lvl1pPr>
          </a:lstStyle>
          <a:p>
            <a:endParaRPr lang="en-US"/>
          </a:p>
        </p:txBody>
      </p:sp>
      <p:sp>
        <p:nvSpPr>
          <p:cNvPr id="5" name="Slide Number Placeholder 4"/>
          <p:cNvSpPr>
            <a:spLocks noGrp="1"/>
          </p:cNvSpPr>
          <p:nvPr>
            <p:ph type="sldNum" sz="quarter" idx="3"/>
          </p:nvPr>
        </p:nvSpPr>
        <p:spPr>
          <a:xfrm>
            <a:off x="3855139" y="9440864"/>
            <a:ext cx="2948888" cy="496887"/>
          </a:xfrm>
          <a:prstGeom prst="rect">
            <a:avLst/>
          </a:prstGeom>
        </p:spPr>
        <p:txBody>
          <a:bodyPr vert="horz" lIns="91421" tIns="45711" rIns="91421" bIns="45711" rtlCol="0" anchor="b"/>
          <a:lstStyle>
            <a:lvl1pPr algn="r">
              <a:defRPr sz="1200"/>
            </a:lvl1pPr>
          </a:lstStyle>
          <a:p>
            <a:fld id="{F509A89D-C1B6-4C99-A0E4-2AD4649DE508}" type="slidenum">
              <a:rPr lang="en-US" smtClean="0"/>
              <a:pPr/>
              <a:t>‹#›</a:t>
            </a:fld>
            <a:endParaRPr lang="en-US"/>
          </a:p>
        </p:txBody>
      </p:sp>
    </p:spTree>
    <p:extLst>
      <p:ext uri="{BB962C8B-B14F-4D97-AF65-F5344CB8AC3E}">
        <p14:creationId xmlns:p14="http://schemas.microsoft.com/office/powerpoint/2010/main" val="11367742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1"/>
            <a:ext cx="2949302" cy="496427"/>
          </a:xfrm>
          <a:prstGeom prst="rect">
            <a:avLst/>
          </a:prstGeom>
          <a:noFill/>
          <a:ln w="9525">
            <a:noFill/>
            <a:miter lim="800000"/>
            <a:headEnd/>
            <a:tailEnd/>
          </a:ln>
        </p:spPr>
        <p:txBody>
          <a:bodyPr vert="horz" wrap="square" lIns="95671" tIns="47836" rIns="95671" bIns="47836" numCol="1" anchor="t" anchorCtr="0" compatLnSpc="1">
            <a:prstTxWarp prst="textNoShape">
              <a:avLst/>
            </a:prstTxWarp>
          </a:bodyPr>
          <a:lstStyle>
            <a:lvl1pPr defTabSz="956826">
              <a:defRPr sz="1300">
                <a:latin typeface="Times New Roman" pitchFamily="18" charset="0"/>
              </a:defRPr>
            </a:lvl1pPr>
          </a:lstStyle>
          <a:p>
            <a:endParaRPr lang="en-US"/>
          </a:p>
        </p:txBody>
      </p:sp>
      <p:sp>
        <p:nvSpPr>
          <p:cNvPr id="20483" name="Rectangle 3"/>
          <p:cNvSpPr>
            <a:spLocks noGrp="1" noChangeArrowheads="1"/>
          </p:cNvSpPr>
          <p:nvPr>
            <p:ph type="dt" idx="1"/>
          </p:nvPr>
        </p:nvSpPr>
        <p:spPr bwMode="auto">
          <a:xfrm>
            <a:off x="3854790" y="1"/>
            <a:ext cx="2949302" cy="496427"/>
          </a:xfrm>
          <a:prstGeom prst="rect">
            <a:avLst/>
          </a:prstGeom>
          <a:noFill/>
          <a:ln w="9525">
            <a:noFill/>
            <a:miter lim="800000"/>
            <a:headEnd/>
            <a:tailEnd/>
          </a:ln>
        </p:spPr>
        <p:txBody>
          <a:bodyPr vert="horz" wrap="square" lIns="95671" tIns="47836" rIns="95671" bIns="47836" numCol="1" anchor="t" anchorCtr="0" compatLnSpc="1">
            <a:prstTxWarp prst="textNoShape">
              <a:avLst/>
            </a:prstTxWarp>
          </a:bodyPr>
          <a:lstStyle>
            <a:lvl1pPr algn="r" defTabSz="956826">
              <a:defRPr sz="1300">
                <a:latin typeface="Times New Roman" pitchFamily="18" charset="0"/>
              </a:defRPr>
            </a:lvl1pPr>
          </a:lstStyle>
          <a:p>
            <a:endParaRPr lang="en-US"/>
          </a:p>
        </p:txBody>
      </p:sp>
      <p:sp>
        <p:nvSpPr>
          <p:cNvPr id="14340" name="Rectangle 4"/>
          <p:cNvSpPr>
            <a:spLocks noGrp="1" noRot="1" noChangeAspect="1" noChangeArrowheads="1" noTextEdit="1"/>
          </p:cNvSpPr>
          <p:nvPr>
            <p:ph type="sldImg" idx="2"/>
          </p:nvPr>
        </p:nvSpPr>
        <p:spPr bwMode="auto">
          <a:xfrm>
            <a:off x="919163" y="746125"/>
            <a:ext cx="4967287" cy="3725863"/>
          </a:xfrm>
          <a:prstGeom prst="rect">
            <a:avLst/>
          </a:prstGeom>
          <a:noFill/>
          <a:ln w="9525">
            <a:solidFill>
              <a:srgbClr val="000000"/>
            </a:solidFill>
            <a:miter lim="800000"/>
            <a:headEnd/>
            <a:tailEnd/>
          </a:ln>
        </p:spPr>
      </p:sp>
      <p:sp>
        <p:nvSpPr>
          <p:cNvPr id="20485" name="Rectangle 5"/>
          <p:cNvSpPr>
            <a:spLocks noGrp="1" noChangeArrowheads="1"/>
          </p:cNvSpPr>
          <p:nvPr>
            <p:ph type="body" sz="quarter" idx="3"/>
          </p:nvPr>
        </p:nvSpPr>
        <p:spPr bwMode="auto">
          <a:xfrm>
            <a:off x="680258" y="4720685"/>
            <a:ext cx="5445099" cy="4472471"/>
          </a:xfrm>
          <a:prstGeom prst="rect">
            <a:avLst/>
          </a:prstGeom>
          <a:noFill/>
          <a:ln w="9525">
            <a:noFill/>
            <a:miter lim="800000"/>
            <a:headEnd/>
            <a:tailEnd/>
          </a:ln>
        </p:spPr>
        <p:txBody>
          <a:bodyPr vert="horz" wrap="square" lIns="95671" tIns="47836" rIns="95671" bIns="47836" numCol="1" anchor="t" anchorCtr="0" compatLnSpc="1">
            <a:prstTxWarp prst="textNoShape">
              <a:avLst/>
            </a:prstTxWarp>
          </a:bodyPr>
          <a:lstStyle/>
          <a:p>
            <a:pPr lvl="0"/>
            <a:r>
              <a:rPr lang="en-AU" noProof="0" smtClean="0"/>
              <a:t>Click to edit Master text styles</a:t>
            </a:r>
          </a:p>
          <a:p>
            <a:pPr lvl="1"/>
            <a:r>
              <a:rPr lang="en-AU" noProof="0" smtClean="0"/>
              <a:t>Second level</a:t>
            </a:r>
          </a:p>
          <a:p>
            <a:pPr lvl="2"/>
            <a:r>
              <a:rPr lang="en-AU" noProof="0" smtClean="0"/>
              <a:t>Third level</a:t>
            </a:r>
          </a:p>
          <a:p>
            <a:pPr lvl="3"/>
            <a:r>
              <a:rPr lang="en-AU" noProof="0" smtClean="0"/>
              <a:t>Fourth level</a:t>
            </a:r>
          </a:p>
          <a:p>
            <a:pPr lvl="4"/>
            <a:r>
              <a:rPr lang="en-AU" noProof="0" smtClean="0"/>
              <a:t>Fifth level</a:t>
            </a:r>
          </a:p>
        </p:txBody>
      </p:sp>
      <p:sp>
        <p:nvSpPr>
          <p:cNvPr id="20486" name="Rectangle 6"/>
          <p:cNvSpPr>
            <a:spLocks noGrp="1" noChangeArrowheads="1"/>
          </p:cNvSpPr>
          <p:nvPr>
            <p:ph type="ftr" sz="quarter" idx="4"/>
          </p:nvPr>
        </p:nvSpPr>
        <p:spPr bwMode="auto">
          <a:xfrm>
            <a:off x="0" y="9441369"/>
            <a:ext cx="2949302" cy="496427"/>
          </a:xfrm>
          <a:prstGeom prst="rect">
            <a:avLst/>
          </a:prstGeom>
          <a:noFill/>
          <a:ln w="9525">
            <a:noFill/>
            <a:miter lim="800000"/>
            <a:headEnd/>
            <a:tailEnd/>
          </a:ln>
        </p:spPr>
        <p:txBody>
          <a:bodyPr vert="horz" wrap="square" lIns="95671" tIns="47836" rIns="95671" bIns="47836" numCol="1" anchor="b" anchorCtr="0" compatLnSpc="1">
            <a:prstTxWarp prst="textNoShape">
              <a:avLst/>
            </a:prstTxWarp>
          </a:bodyPr>
          <a:lstStyle>
            <a:lvl1pPr defTabSz="956826">
              <a:defRPr sz="1300">
                <a:latin typeface="Times New Roman" pitchFamily="18" charset="0"/>
              </a:defRPr>
            </a:lvl1pPr>
          </a:lstStyle>
          <a:p>
            <a:endParaRPr lang="en-US"/>
          </a:p>
        </p:txBody>
      </p:sp>
      <p:sp>
        <p:nvSpPr>
          <p:cNvPr id="20487" name="Rectangle 7"/>
          <p:cNvSpPr>
            <a:spLocks noGrp="1" noChangeArrowheads="1"/>
          </p:cNvSpPr>
          <p:nvPr>
            <p:ph type="sldNum" sz="quarter" idx="5"/>
          </p:nvPr>
        </p:nvSpPr>
        <p:spPr bwMode="auto">
          <a:xfrm>
            <a:off x="3854790" y="9441369"/>
            <a:ext cx="2949302" cy="496427"/>
          </a:xfrm>
          <a:prstGeom prst="rect">
            <a:avLst/>
          </a:prstGeom>
          <a:noFill/>
          <a:ln w="9525">
            <a:noFill/>
            <a:miter lim="800000"/>
            <a:headEnd/>
            <a:tailEnd/>
          </a:ln>
        </p:spPr>
        <p:txBody>
          <a:bodyPr vert="horz" wrap="square" lIns="95671" tIns="47836" rIns="95671" bIns="47836" numCol="1" anchor="b" anchorCtr="0" compatLnSpc="1">
            <a:prstTxWarp prst="textNoShape">
              <a:avLst/>
            </a:prstTxWarp>
          </a:bodyPr>
          <a:lstStyle>
            <a:lvl1pPr algn="r" defTabSz="956826">
              <a:defRPr sz="1300">
                <a:latin typeface="Times New Roman" pitchFamily="18" charset="0"/>
              </a:defRPr>
            </a:lvl1pPr>
          </a:lstStyle>
          <a:p>
            <a:fld id="{7046916F-73CE-4764-B947-8F82F14695E9}" type="slidenum">
              <a:rPr lang="en-AU"/>
              <a:pPr/>
              <a:t>‹#›</a:t>
            </a:fld>
            <a:endParaRPr lang="en-AU"/>
          </a:p>
        </p:txBody>
      </p:sp>
    </p:spTree>
    <p:extLst>
      <p:ext uri="{BB962C8B-B14F-4D97-AF65-F5344CB8AC3E}">
        <p14:creationId xmlns:p14="http://schemas.microsoft.com/office/powerpoint/2010/main" val="3167518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046916F-73CE-4764-B947-8F82F14695E9}" type="slidenum">
              <a:rPr lang="en-AU" smtClean="0"/>
              <a:pPr/>
              <a:t>6</a:t>
            </a:fld>
            <a:endParaRPr lang="en-AU"/>
          </a:p>
        </p:txBody>
      </p:sp>
    </p:spTree>
    <p:extLst>
      <p:ext uri="{BB962C8B-B14F-4D97-AF65-F5344CB8AC3E}">
        <p14:creationId xmlns:p14="http://schemas.microsoft.com/office/powerpoint/2010/main" val="286351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pic>
        <p:nvPicPr>
          <p:cNvPr id="3" name="Content Placeholder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67544" y="1989346"/>
            <a:ext cx="3384376" cy="4608006"/>
          </a:xfrm>
          <a:prstGeom prst="rect">
            <a:avLst/>
          </a:prstGeom>
        </p:spPr>
      </p:pic>
    </p:spTree>
    <p:extLst>
      <p:ext uri="{BB962C8B-B14F-4D97-AF65-F5344CB8AC3E}">
        <p14:creationId xmlns:p14="http://schemas.microsoft.com/office/powerpoint/2010/main" val="3324088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pic>
        <p:nvPicPr>
          <p:cNvPr id="3" name="Content Placeholder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4084" y="1988840"/>
            <a:ext cx="3528392" cy="4418269"/>
          </a:xfrm>
          <a:prstGeom prst="rect">
            <a:avLst/>
          </a:prstGeom>
        </p:spPr>
      </p:pic>
    </p:spTree>
    <p:extLst>
      <p:ext uri="{BB962C8B-B14F-4D97-AF65-F5344CB8AC3E}">
        <p14:creationId xmlns:p14="http://schemas.microsoft.com/office/powerpoint/2010/main" val="3236221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pic>
        <p:nvPicPr>
          <p:cNvPr id="3" name="Content Placeholder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6307" y="1628800"/>
            <a:ext cx="3577465" cy="4536504"/>
          </a:xfrm>
          <a:prstGeom prst="rect">
            <a:avLst/>
          </a:prstGeom>
        </p:spPr>
      </p:pic>
    </p:spTree>
    <p:extLst>
      <p:ext uri="{BB962C8B-B14F-4D97-AF65-F5344CB8AC3E}">
        <p14:creationId xmlns:p14="http://schemas.microsoft.com/office/powerpoint/2010/main" val="2969972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67544" y="184482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636911"/>
            <a:ext cx="4040188" cy="252028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5" name="Text Placeholder 4"/>
          <p:cNvSpPr>
            <a:spLocks noGrp="1"/>
          </p:cNvSpPr>
          <p:nvPr>
            <p:ph type="body" sz="quarter" idx="3"/>
          </p:nvPr>
        </p:nvSpPr>
        <p:spPr>
          <a:xfrm>
            <a:off x="4644008" y="184482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636912"/>
            <a:ext cx="4041775" cy="2520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Tree>
    <p:extLst>
      <p:ext uri="{BB962C8B-B14F-4D97-AF65-F5344CB8AC3E}">
        <p14:creationId xmlns:p14="http://schemas.microsoft.com/office/powerpoint/2010/main" val="1191525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Tree>
    <p:extLst>
      <p:ext uri="{BB962C8B-B14F-4D97-AF65-F5344CB8AC3E}">
        <p14:creationId xmlns:p14="http://schemas.microsoft.com/office/powerpoint/2010/main" val="3085620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3915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844823"/>
            <a:ext cx="5111750" cy="338437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Text Placeholder 3"/>
          <p:cNvSpPr>
            <a:spLocks noGrp="1"/>
          </p:cNvSpPr>
          <p:nvPr>
            <p:ph type="body" sz="half" idx="2"/>
          </p:nvPr>
        </p:nvSpPr>
        <p:spPr>
          <a:xfrm>
            <a:off x="457200" y="1844825"/>
            <a:ext cx="3008313" cy="338437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8" name="Title 1"/>
          <p:cNvSpPr>
            <a:spLocks noGrp="1"/>
          </p:cNvSpPr>
          <p:nvPr>
            <p:ph type="title"/>
          </p:nvPr>
        </p:nvSpPr>
        <p:spPr>
          <a:xfrm>
            <a:off x="457200" y="274638"/>
            <a:ext cx="8229600" cy="1143000"/>
          </a:xfrm>
        </p:spPr>
        <p:txBody>
          <a:bodyPr/>
          <a:lstStyle/>
          <a:p>
            <a:r>
              <a:rPr lang="en-US" smtClean="0"/>
              <a:t>Click to edit Master title style</a:t>
            </a:r>
            <a:endParaRPr lang="en-AU"/>
          </a:p>
        </p:txBody>
      </p:sp>
    </p:spTree>
    <p:extLst>
      <p:ext uri="{BB962C8B-B14F-4D97-AF65-F5344CB8AC3E}">
        <p14:creationId xmlns:p14="http://schemas.microsoft.com/office/powerpoint/2010/main" val="1355979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smtClean="0"/>
              <a:t>Click to edit Master title style</a:t>
            </a:r>
            <a:endParaRPr lang="en-AU"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Tree>
    <p:extLst>
      <p:ext uri="{BB962C8B-B14F-4D97-AF65-F5344CB8AC3E}">
        <p14:creationId xmlns:p14="http://schemas.microsoft.com/office/powerpoint/2010/main" val="383688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467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183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9100" y="260350"/>
            <a:ext cx="2195513" cy="6337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79388" y="260350"/>
            <a:ext cx="6437312" cy="6337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 y="1600200"/>
            <a:ext cx="8763000" cy="990600"/>
          </a:xfrm>
        </p:spPr>
        <p:txBody>
          <a:bodyPr/>
          <a:lstStyle/>
          <a:p>
            <a:r>
              <a:rPr lang="en-US"/>
              <a:t>Click to edit Master title style</a:t>
            </a:r>
          </a:p>
        </p:txBody>
      </p:sp>
      <p:sp>
        <p:nvSpPr>
          <p:cNvPr id="3" name="Table Placeholder 2"/>
          <p:cNvSpPr>
            <a:spLocks noGrp="1"/>
          </p:cNvSpPr>
          <p:nvPr>
            <p:ph type="tbl" idx="1"/>
          </p:nvPr>
        </p:nvSpPr>
        <p:spPr>
          <a:xfrm>
            <a:off x="152400" y="2590800"/>
            <a:ext cx="8763000" cy="3657600"/>
          </a:xfrm>
        </p:spPr>
        <p:txBody>
          <a:bodyPr/>
          <a:lstStyle/>
          <a:p>
            <a:pPr lvl="0"/>
            <a:endParaRPr lang="en-US" noProof="0"/>
          </a:p>
        </p:txBody>
      </p:sp>
    </p:spTree>
    <p:extLst>
      <p:ext uri="{BB962C8B-B14F-4D97-AF65-F5344CB8AC3E}">
        <p14:creationId xmlns:p14="http://schemas.microsoft.com/office/powerpoint/2010/main" val="4239214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165033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3568" y="1988840"/>
            <a:ext cx="7772400" cy="1728192"/>
          </a:xfrm>
        </p:spPr>
        <p:txBody>
          <a:bodyPr/>
          <a:lstStyle>
            <a:lvl1pPr>
              <a:defRPr>
                <a:solidFill>
                  <a:schemeClr val="tx2">
                    <a:lumMod val="50000"/>
                  </a:schemeClr>
                </a:solidFill>
              </a:defRPr>
            </a:lvl1pPr>
          </a:lstStyle>
          <a:p>
            <a:r>
              <a:rPr lang="en-US" dirty="0" smtClean="0"/>
              <a:t>Click to edit Master title style</a:t>
            </a:r>
            <a:endParaRPr lang="en-AU" dirty="0"/>
          </a:p>
        </p:txBody>
      </p:sp>
      <p:sp>
        <p:nvSpPr>
          <p:cNvPr id="3" name="Subtitle 2"/>
          <p:cNvSpPr>
            <a:spLocks noGrp="1"/>
          </p:cNvSpPr>
          <p:nvPr>
            <p:ph type="subTitle" idx="1"/>
          </p:nvPr>
        </p:nvSpPr>
        <p:spPr>
          <a:xfrm>
            <a:off x="1371600" y="3886200"/>
            <a:ext cx="6400800" cy="13430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AU" dirty="0"/>
          </a:p>
        </p:txBody>
      </p:sp>
    </p:spTree>
    <p:extLst>
      <p:ext uri="{BB962C8B-B14F-4D97-AF65-F5344CB8AC3E}">
        <p14:creationId xmlns:p14="http://schemas.microsoft.com/office/powerpoint/2010/main" val="4262541536"/>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2873321809"/>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AU" dirty="0"/>
          </a:p>
        </p:txBody>
      </p:sp>
      <p:sp>
        <p:nvSpPr>
          <p:cNvPr id="3" name="Content Placeholder 2"/>
          <p:cNvSpPr>
            <a:spLocks noGrp="1"/>
          </p:cNvSpPr>
          <p:nvPr>
            <p:ph sz="half" idx="1"/>
          </p:nvPr>
        </p:nvSpPr>
        <p:spPr>
          <a:xfrm>
            <a:off x="457200" y="1916831"/>
            <a:ext cx="4038600" cy="331236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Content Placeholder 3"/>
          <p:cNvSpPr>
            <a:spLocks noGrp="1"/>
          </p:cNvSpPr>
          <p:nvPr>
            <p:ph sz="half" idx="2"/>
          </p:nvPr>
        </p:nvSpPr>
        <p:spPr>
          <a:xfrm>
            <a:off x="4648200" y="1916831"/>
            <a:ext cx="4038600" cy="331236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Tree>
    <p:extLst>
      <p:ext uri="{BB962C8B-B14F-4D97-AF65-F5344CB8AC3E}">
        <p14:creationId xmlns:p14="http://schemas.microsoft.com/office/powerpoint/2010/main" val="1625008588"/>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23528" y="274638"/>
            <a:ext cx="4968552" cy="1143000"/>
          </a:xfrm>
        </p:spPr>
        <p:txBody>
          <a:bodyPr/>
          <a:lstStyle/>
          <a:p>
            <a:r>
              <a:rPr lang="en-US" dirty="0" smtClean="0"/>
              <a:t>Click to edit Master title style</a:t>
            </a:r>
            <a:endParaRPr lang="en-AU" dirty="0"/>
          </a:p>
        </p:txBody>
      </p:sp>
      <p:pic>
        <p:nvPicPr>
          <p:cNvPr id="3" name="Content Placeholder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64088" y="261029"/>
            <a:ext cx="3672408" cy="5505375"/>
          </a:xfrm>
          <a:prstGeom prst="rect">
            <a:avLst/>
          </a:prstGeom>
        </p:spPr>
      </p:pic>
    </p:spTree>
    <p:extLst>
      <p:ext uri="{BB962C8B-B14F-4D97-AF65-F5344CB8AC3E}">
        <p14:creationId xmlns:p14="http://schemas.microsoft.com/office/powerpoint/2010/main" val="321354837"/>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23528" y="274638"/>
            <a:ext cx="4752528" cy="1143000"/>
          </a:xfrm>
        </p:spPr>
        <p:txBody>
          <a:bodyPr/>
          <a:lstStyle/>
          <a:p>
            <a:r>
              <a:rPr lang="en-US" dirty="0" smtClean="0"/>
              <a:t>Click to edit Master title style</a:t>
            </a:r>
            <a:endParaRPr lang="en-AU" dirty="0"/>
          </a:p>
        </p:txBody>
      </p:sp>
      <p:pic>
        <p:nvPicPr>
          <p:cNvPr id="3" name="Content Placeholder 6"/>
          <p:cNvPicPr>
            <a:picLocks noChangeAspect="1"/>
          </p:cNvPicPr>
          <p:nvPr userDrawn="1"/>
        </p:nvPicPr>
        <p:blipFill rotWithShape="1">
          <a:blip r:embed="rId2" cstate="email">
            <a:extLst>
              <a:ext uri="{28A0092B-C50C-407E-A947-70E740481C1C}">
                <a14:useLocalDpi xmlns:a14="http://schemas.microsoft.com/office/drawing/2010/main"/>
              </a:ext>
            </a:extLst>
          </a:blip>
          <a:srcRect l="4987" r="6401"/>
          <a:stretch/>
        </p:blipFill>
        <p:spPr>
          <a:xfrm>
            <a:off x="5292080" y="260648"/>
            <a:ext cx="3637052" cy="5421622"/>
          </a:xfrm>
          <a:prstGeom prst="rect">
            <a:avLst/>
          </a:prstGeom>
        </p:spPr>
      </p:pic>
    </p:spTree>
    <p:extLst>
      <p:ext uri="{BB962C8B-B14F-4D97-AF65-F5344CB8AC3E}">
        <p14:creationId xmlns:p14="http://schemas.microsoft.com/office/powerpoint/2010/main" val="52920266"/>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139952" y="274638"/>
            <a:ext cx="4546848" cy="1143000"/>
          </a:xfrm>
        </p:spPr>
        <p:txBody>
          <a:bodyPr/>
          <a:lstStyle/>
          <a:p>
            <a:r>
              <a:rPr lang="en-US" dirty="0" smtClean="0"/>
              <a:t>Click to edit Master title style</a:t>
            </a:r>
            <a:endParaRPr lang="en-AU" dirty="0"/>
          </a:p>
        </p:txBody>
      </p:sp>
      <p:pic>
        <p:nvPicPr>
          <p:cNvPr id="3" name="Content Placeholder 4"/>
          <p:cNvPicPr>
            <a:picLocks noChangeAspect="1"/>
          </p:cNvPicPr>
          <p:nvPr userDrawn="1"/>
        </p:nvPicPr>
        <p:blipFill rotWithShape="1">
          <a:blip r:embed="rId2" cstate="email">
            <a:extLst>
              <a:ext uri="{28A0092B-C50C-407E-A947-70E740481C1C}">
                <a14:useLocalDpi xmlns:a14="http://schemas.microsoft.com/office/drawing/2010/main"/>
              </a:ext>
            </a:extLst>
          </a:blip>
          <a:srcRect l="4693"/>
          <a:stretch/>
        </p:blipFill>
        <p:spPr>
          <a:xfrm>
            <a:off x="184935" y="260648"/>
            <a:ext cx="3811001" cy="5472608"/>
          </a:xfrm>
          <a:prstGeom prst="rect">
            <a:avLst/>
          </a:prstGeom>
        </p:spPr>
      </p:pic>
    </p:spTree>
    <p:extLst>
      <p:ext uri="{BB962C8B-B14F-4D97-AF65-F5344CB8AC3E}">
        <p14:creationId xmlns:p14="http://schemas.microsoft.com/office/powerpoint/2010/main" val="2154102820"/>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5225" y="274638"/>
            <a:ext cx="8231575" cy="1143000"/>
          </a:xfrm>
        </p:spPr>
        <p:txBody>
          <a:bodyPr/>
          <a:lstStyle/>
          <a:p>
            <a:r>
              <a:rPr lang="en-US" dirty="0" smtClean="0"/>
              <a:t>Click to edit Master title style</a:t>
            </a:r>
            <a:endParaRPr lang="en-AU" dirty="0"/>
          </a:p>
        </p:txBody>
      </p:sp>
      <p:pic>
        <p:nvPicPr>
          <p:cNvPr id="3" name="Content Placeholder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495785" y="2276872"/>
            <a:ext cx="3324687" cy="3295369"/>
          </a:xfrm>
          <a:prstGeom prst="rect">
            <a:avLst/>
          </a:prstGeom>
        </p:spPr>
      </p:pic>
    </p:spTree>
    <p:extLst>
      <p:ext uri="{BB962C8B-B14F-4D97-AF65-F5344CB8AC3E}">
        <p14:creationId xmlns:p14="http://schemas.microsoft.com/office/powerpoint/2010/main" val="1198976194"/>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8"/>
            <a:ext cx="4896544" cy="1143000"/>
          </a:xfrm>
        </p:spPr>
        <p:txBody>
          <a:bodyPr/>
          <a:lstStyle/>
          <a:p>
            <a:r>
              <a:rPr lang="en-US" dirty="0" smtClean="0"/>
              <a:t>Click to edit Master title style</a:t>
            </a:r>
            <a:endParaRPr lang="en-AU" dirty="0"/>
          </a:p>
        </p:txBody>
      </p:sp>
      <p:pic>
        <p:nvPicPr>
          <p:cNvPr id="3" name="Content Placeholder 3"/>
          <p:cNvPicPr>
            <a:picLocks noChangeAspect="1"/>
          </p:cNvPicPr>
          <p:nvPr userDrawn="1"/>
        </p:nvPicPr>
        <p:blipFill rotWithShape="1">
          <a:blip r:embed="rId2" cstate="email">
            <a:extLst>
              <a:ext uri="{28A0092B-C50C-407E-A947-70E740481C1C}">
                <a14:useLocalDpi xmlns:a14="http://schemas.microsoft.com/office/drawing/2010/main"/>
              </a:ext>
            </a:extLst>
          </a:blip>
          <a:srcRect l="8517" r="47034"/>
          <a:stretch/>
        </p:blipFill>
        <p:spPr>
          <a:xfrm>
            <a:off x="5364088" y="250028"/>
            <a:ext cx="3600400" cy="5397014"/>
          </a:xfrm>
          <a:prstGeom prst="rect">
            <a:avLst/>
          </a:prstGeom>
        </p:spPr>
      </p:pic>
    </p:spTree>
    <p:extLst>
      <p:ext uri="{BB962C8B-B14F-4D97-AF65-F5344CB8AC3E}">
        <p14:creationId xmlns:p14="http://schemas.microsoft.com/office/powerpoint/2010/main" val="8415326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3089078"/>
      </p:ext>
    </p:extLst>
  </p:cSld>
  <p:clrMapOvr>
    <a:masterClrMapping/>
  </p:clrMapOvr>
  <p:transition spd="med">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pic>
        <p:nvPicPr>
          <p:cNvPr id="3" name="Content Placeholder 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67544" y="3645024"/>
            <a:ext cx="4468281" cy="2880133"/>
          </a:xfrm>
          <a:prstGeom prst="rect">
            <a:avLst/>
          </a:prstGeom>
        </p:spPr>
      </p:pic>
    </p:spTree>
    <p:extLst>
      <p:ext uri="{BB962C8B-B14F-4D97-AF65-F5344CB8AC3E}">
        <p14:creationId xmlns:p14="http://schemas.microsoft.com/office/powerpoint/2010/main" val="1217475941"/>
      </p:ext>
    </p:extLst>
  </p:cSld>
  <p:clrMapOvr>
    <a:masterClrMapping/>
  </p:clrMapOvr>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pic>
        <p:nvPicPr>
          <p:cNvPr id="3" name="Content Placeholder 3"/>
          <p:cNvPicPr>
            <a:picLocks noChangeAspect="1"/>
          </p:cNvPicPr>
          <p:nvPr userDrawn="1"/>
        </p:nvPicPr>
        <p:blipFill rotWithShape="1">
          <a:blip r:embed="rId2" cstate="email">
            <a:extLst>
              <a:ext uri="{28A0092B-C50C-407E-A947-70E740481C1C}">
                <a14:useLocalDpi xmlns:a14="http://schemas.microsoft.com/office/drawing/2010/main"/>
              </a:ext>
            </a:extLst>
          </a:blip>
          <a:srcRect l="10196" r="6607"/>
          <a:stretch/>
        </p:blipFill>
        <p:spPr>
          <a:xfrm>
            <a:off x="4499992" y="1844824"/>
            <a:ext cx="4221038" cy="3384376"/>
          </a:xfrm>
          <a:prstGeom prst="rect">
            <a:avLst/>
          </a:prstGeom>
        </p:spPr>
      </p:pic>
    </p:spTree>
    <p:extLst>
      <p:ext uri="{BB962C8B-B14F-4D97-AF65-F5344CB8AC3E}">
        <p14:creationId xmlns:p14="http://schemas.microsoft.com/office/powerpoint/2010/main" val="184770301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pic>
        <p:nvPicPr>
          <p:cNvPr id="3" name="Content Placeholder 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67544" y="1993033"/>
            <a:ext cx="3446834" cy="4596202"/>
          </a:xfrm>
          <a:prstGeom prst="rect">
            <a:avLst/>
          </a:prstGeom>
        </p:spPr>
      </p:pic>
    </p:spTree>
    <p:extLst>
      <p:ext uri="{BB962C8B-B14F-4D97-AF65-F5344CB8AC3E}">
        <p14:creationId xmlns:p14="http://schemas.microsoft.com/office/powerpoint/2010/main" val="3018305561"/>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pic>
        <p:nvPicPr>
          <p:cNvPr id="3" name="Content Placeholder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1239" y="1916832"/>
            <a:ext cx="4759996" cy="3182281"/>
          </a:xfrm>
          <a:prstGeom prst="rect">
            <a:avLst/>
          </a:prstGeom>
        </p:spPr>
      </p:pic>
    </p:spTree>
    <p:extLst>
      <p:ext uri="{BB962C8B-B14F-4D97-AF65-F5344CB8AC3E}">
        <p14:creationId xmlns:p14="http://schemas.microsoft.com/office/powerpoint/2010/main" val="151271965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pic>
        <p:nvPicPr>
          <p:cNvPr id="3" name="Content Placeholder 3"/>
          <p:cNvPicPr>
            <a:picLocks noChangeAspect="1"/>
          </p:cNvPicPr>
          <p:nvPr userDrawn="1"/>
        </p:nvPicPr>
        <p:blipFill rotWithShape="1">
          <a:blip r:embed="rId2" cstate="email">
            <a:extLst>
              <a:ext uri="{28A0092B-C50C-407E-A947-70E740481C1C}">
                <a14:useLocalDpi xmlns:a14="http://schemas.microsoft.com/office/drawing/2010/main"/>
              </a:ext>
            </a:extLst>
          </a:blip>
          <a:srcRect l="12374" t="-325" r="15848" b="276"/>
          <a:stretch/>
        </p:blipFill>
        <p:spPr>
          <a:xfrm>
            <a:off x="4995920" y="1916832"/>
            <a:ext cx="3827199" cy="3998514"/>
          </a:xfrm>
          <a:prstGeom prst="rect">
            <a:avLst/>
          </a:prstGeom>
        </p:spPr>
      </p:pic>
    </p:spTree>
    <p:extLst>
      <p:ext uri="{BB962C8B-B14F-4D97-AF65-F5344CB8AC3E}">
        <p14:creationId xmlns:p14="http://schemas.microsoft.com/office/powerpoint/2010/main" val="3807457783"/>
      </p:ext>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23528" y="274638"/>
            <a:ext cx="4464496" cy="1143000"/>
          </a:xfrm>
        </p:spPr>
        <p:txBody>
          <a:bodyPr/>
          <a:lstStyle/>
          <a:p>
            <a:r>
              <a:rPr lang="en-US" dirty="0" smtClean="0"/>
              <a:t>Click to edit Master title style</a:t>
            </a:r>
            <a:endParaRPr lang="en-AU" dirty="0"/>
          </a:p>
        </p:txBody>
      </p:sp>
      <p:pic>
        <p:nvPicPr>
          <p:cNvPr id="3" name="Content Placeholder 3"/>
          <p:cNvPicPr>
            <a:picLocks noChangeAspect="1"/>
          </p:cNvPicPr>
          <p:nvPr userDrawn="1"/>
        </p:nvPicPr>
        <p:blipFill rotWithShape="1">
          <a:blip r:embed="rId2" cstate="email">
            <a:extLst>
              <a:ext uri="{28A0092B-C50C-407E-A947-70E740481C1C}">
                <a14:useLocalDpi xmlns:a14="http://schemas.microsoft.com/office/drawing/2010/main"/>
              </a:ext>
            </a:extLst>
          </a:blip>
          <a:srcRect l="5862" r="7080"/>
          <a:stretch/>
        </p:blipFill>
        <p:spPr>
          <a:xfrm>
            <a:off x="5004048" y="260648"/>
            <a:ext cx="4017018" cy="5362864"/>
          </a:xfrm>
          <a:prstGeom prst="rect">
            <a:avLst/>
          </a:prstGeom>
        </p:spPr>
      </p:pic>
    </p:spTree>
    <p:extLst>
      <p:ext uri="{BB962C8B-B14F-4D97-AF65-F5344CB8AC3E}">
        <p14:creationId xmlns:p14="http://schemas.microsoft.com/office/powerpoint/2010/main" val="2619397344"/>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pic>
        <p:nvPicPr>
          <p:cNvPr id="3" name="Content Placeholder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89299" y="1916832"/>
            <a:ext cx="3599203" cy="3672408"/>
          </a:xfrm>
          <a:prstGeom prst="rect">
            <a:avLst/>
          </a:prstGeom>
        </p:spPr>
      </p:pic>
    </p:spTree>
    <p:extLst>
      <p:ext uri="{BB962C8B-B14F-4D97-AF65-F5344CB8AC3E}">
        <p14:creationId xmlns:p14="http://schemas.microsoft.com/office/powerpoint/2010/main" val="121331380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pic>
        <p:nvPicPr>
          <p:cNvPr id="3" name="Content Placeholder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5714" y="1916832"/>
            <a:ext cx="3965360" cy="3888432"/>
          </a:xfrm>
          <a:prstGeom prst="rect">
            <a:avLst/>
          </a:prstGeom>
        </p:spPr>
      </p:pic>
    </p:spTree>
    <p:extLst>
      <p:ext uri="{BB962C8B-B14F-4D97-AF65-F5344CB8AC3E}">
        <p14:creationId xmlns:p14="http://schemas.microsoft.com/office/powerpoint/2010/main" val="198776191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pic>
        <p:nvPicPr>
          <p:cNvPr id="3" name="Content Placeholder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67544" y="1989346"/>
            <a:ext cx="3384376" cy="4608006"/>
          </a:xfrm>
          <a:prstGeom prst="rect">
            <a:avLst/>
          </a:prstGeom>
        </p:spPr>
      </p:pic>
    </p:spTree>
    <p:extLst>
      <p:ext uri="{BB962C8B-B14F-4D97-AF65-F5344CB8AC3E}">
        <p14:creationId xmlns:p14="http://schemas.microsoft.com/office/powerpoint/2010/main" val="398390941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pic>
        <p:nvPicPr>
          <p:cNvPr id="3" name="Content Placeholder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4084" y="1988840"/>
            <a:ext cx="3528392" cy="4418269"/>
          </a:xfrm>
          <a:prstGeom prst="rect">
            <a:avLst/>
          </a:prstGeom>
        </p:spPr>
      </p:pic>
    </p:spTree>
    <p:extLst>
      <p:ext uri="{BB962C8B-B14F-4D97-AF65-F5344CB8AC3E}">
        <p14:creationId xmlns:p14="http://schemas.microsoft.com/office/powerpoint/2010/main" val="55015467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66945593"/>
      </p:ext>
    </p:extLst>
  </p:cSld>
  <p:clrMapOvr>
    <a:masterClrMapping/>
  </p:clrMapOvr>
  <p:transition spd="med">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pic>
        <p:nvPicPr>
          <p:cNvPr id="3" name="Content Placeholder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6307" y="1628800"/>
            <a:ext cx="3577465" cy="4536504"/>
          </a:xfrm>
          <a:prstGeom prst="rect">
            <a:avLst/>
          </a:prstGeom>
        </p:spPr>
      </p:pic>
    </p:spTree>
    <p:extLst>
      <p:ext uri="{BB962C8B-B14F-4D97-AF65-F5344CB8AC3E}">
        <p14:creationId xmlns:p14="http://schemas.microsoft.com/office/powerpoint/2010/main" val="3643818286"/>
      </p:ext>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67544" y="184482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636911"/>
            <a:ext cx="4040188" cy="252028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5" name="Text Placeholder 4"/>
          <p:cNvSpPr>
            <a:spLocks noGrp="1"/>
          </p:cNvSpPr>
          <p:nvPr>
            <p:ph type="body" sz="quarter" idx="3"/>
          </p:nvPr>
        </p:nvSpPr>
        <p:spPr>
          <a:xfrm>
            <a:off x="4644008" y="184482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636912"/>
            <a:ext cx="4041775" cy="2520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Tree>
    <p:extLst>
      <p:ext uri="{BB962C8B-B14F-4D97-AF65-F5344CB8AC3E}">
        <p14:creationId xmlns:p14="http://schemas.microsoft.com/office/powerpoint/2010/main" val="279304012"/>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Tree>
    <p:extLst>
      <p:ext uri="{BB962C8B-B14F-4D97-AF65-F5344CB8AC3E}">
        <p14:creationId xmlns:p14="http://schemas.microsoft.com/office/powerpoint/2010/main" val="807673945"/>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2007123"/>
      </p:ext>
    </p:extLst>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844823"/>
            <a:ext cx="5111750" cy="338437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Text Placeholder 3"/>
          <p:cNvSpPr>
            <a:spLocks noGrp="1"/>
          </p:cNvSpPr>
          <p:nvPr>
            <p:ph type="body" sz="half" idx="2"/>
          </p:nvPr>
        </p:nvSpPr>
        <p:spPr>
          <a:xfrm>
            <a:off x="457200" y="1844825"/>
            <a:ext cx="3008313" cy="338437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8" name="Title 1"/>
          <p:cNvSpPr>
            <a:spLocks noGrp="1"/>
          </p:cNvSpPr>
          <p:nvPr>
            <p:ph type="title"/>
          </p:nvPr>
        </p:nvSpPr>
        <p:spPr>
          <a:xfrm>
            <a:off x="457200" y="274638"/>
            <a:ext cx="8229600" cy="1143000"/>
          </a:xfrm>
        </p:spPr>
        <p:txBody>
          <a:bodyPr/>
          <a:lstStyle/>
          <a:p>
            <a:r>
              <a:rPr lang="en-US" smtClean="0"/>
              <a:t>Click to edit Master title style</a:t>
            </a:r>
            <a:endParaRPr lang="en-AU"/>
          </a:p>
        </p:txBody>
      </p:sp>
    </p:spTree>
    <p:extLst>
      <p:ext uri="{BB962C8B-B14F-4D97-AF65-F5344CB8AC3E}">
        <p14:creationId xmlns:p14="http://schemas.microsoft.com/office/powerpoint/2010/main" val="1953471073"/>
      </p:ext>
    </p:extLst>
  </p:cSld>
  <p:clrMapOvr>
    <a:masterClrMapping/>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smtClean="0"/>
              <a:t>Click to edit Master title style</a:t>
            </a:r>
            <a:endParaRPr lang="en-AU"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Tree>
    <p:extLst>
      <p:ext uri="{BB962C8B-B14F-4D97-AF65-F5344CB8AC3E}">
        <p14:creationId xmlns:p14="http://schemas.microsoft.com/office/powerpoint/2010/main" val="1584412863"/>
      </p:ext>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2_Two Content">
    <p:spTree>
      <p:nvGrpSpPr>
        <p:cNvPr id="1" name=""/>
        <p:cNvGrpSpPr/>
        <p:nvPr/>
      </p:nvGrpSpPr>
      <p:grpSpPr>
        <a:xfrm>
          <a:off x="0" y="0"/>
          <a:ext cx="0" cy="0"/>
          <a:chOff x="0" y="0"/>
          <a:chExt cx="0" cy="0"/>
        </a:xfrm>
      </p:grpSpPr>
      <p:sp>
        <p:nvSpPr>
          <p:cNvPr id="5" name="Title 1"/>
          <p:cNvSpPr txBox="1">
            <a:spLocks/>
          </p:cNvSpPr>
          <p:nvPr userDrawn="1"/>
        </p:nvSpPr>
        <p:spPr>
          <a:xfrm>
            <a:off x="0" y="2348880"/>
            <a:ext cx="9144000" cy="2276872"/>
          </a:xfrm>
          <a:prstGeom prst="rect">
            <a:avLst/>
          </a:prstGeom>
          <a:solidFill>
            <a:srgbClr val="FFFFFF"/>
          </a:solidFill>
        </p:spPr>
        <p:txBody>
          <a:bodyPr vert="horz" lIns="91440" tIns="45720" rIns="91440" bIns="45720" rtlCol="0" anchor="ctr">
            <a:normAutofit/>
          </a:bodyPr>
          <a:lstStyle>
            <a:lvl1pPr algn="l" defTabSz="914400" rtl="0" eaLnBrk="1" latinLnBrk="0" hangingPunct="1">
              <a:spcBef>
                <a:spcPct val="0"/>
              </a:spcBef>
              <a:buNone/>
              <a:defRPr sz="3600" kern="1200" baseline="0">
                <a:solidFill>
                  <a:schemeClr val="bg1"/>
                </a:solidFill>
                <a:latin typeface="Franklin Gothic Demi" pitchFamily="34" charset="0"/>
                <a:ea typeface="+mj-ea"/>
                <a:cs typeface="+mj-cs"/>
              </a:defRPr>
            </a:lvl1pPr>
          </a:lstStyle>
          <a:p>
            <a:r>
              <a:rPr lang="en-US" dirty="0" smtClean="0"/>
              <a:t>Click to edit Master title style</a:t>
            </a:r>
            <a:endParaRPr lang="en-AU" dirty="0"/>
          </a:p>
        </p:txBody>
      </p:sp>
      <p:sp>
        <p:nvSpPr>
          <p:cNvPr id="6" name="Title 1"/>
          <p:cNvSpPr txBox="1">
            <a:spLocks/>
          </p:cNvSpPr>
          <p:nvPr userDrawn="1"/>
        </p:nvSpPr>
        <p:spPr>
          <a:xfrm>
            <a:off x="0" y="4589070"/>
            <a:ext cx="9144000" cy="2276872"/>
          </a:xfrm>
          <a:prstGeom prst="rect">
            <a:avLst/>
          </a:prstGeom>
          <a:solidFill>
            <a:srgbClr val="FFFFFF"/>
          </a:solidFill>
        </p:spPr>
        <p:txBody>
          <a:bodyPr vert="horz" lIns="91440" tIns="45720" rIns="91440" bIns="45720" rtlCol="0" anchor="ctr">
            <a:normAutofit/>
          </a:bodyPr>
          <a:lstStyle>
            <a:lvl1pPr algn="l" defTabSz="914400" rtl="0" eaLnBrk="1" latinLnBrk="0" hangingPunct="1">
              <a:spcBef>
                <a:spcPct val="0"/>
              </a:spcBef>
              <a:buNone/>
              <a:defRPr sz="3600" kern="1200" baseline="0">
                <a:solidFill>
                  <a:schemeClr val="bg1"/>
                </a:solidFill>
                <a:latin typeface="Franklin Gothic Demi" pitchFamily="34" charset="0"/>
                <a:ea typeface="+mj-ea"/>
                <a:cs typeface="+mj-cs"/>
              </a:defRPr>
            </a:lvl1pPr>
          </a:lstStyle>
          <a:p>
            <a:r>
              <a:rPr lang="en-US" smtClean="0"/>
              <a:t>Click to edit Master title style</a:t>
            </a:r>
            <a:endParaRPr lang="en-AU" dirty="0"/>
          </a:p>
        </p:txBody>
      </p:sp>
    </p:spTree>
    <p:extLst>
      <p:ext uri="{BB962C8B-B14F-4D97-AF65-F5344CB8AC3E}">
        <p14:creationId xmlns:p14="http://schemas.microsoft.com/office/powerpoint/2010/main" val="209732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2402" y="2590800"/>
            <a:ext cx="43053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2" y="2590800"/>
            <a:ext cx="43053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7927451"/>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7429944"/>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9979531"/>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2747048"/>
      </p:ext>
    </p:extLst>
  </p:cSld>
  <p:clrMapOvr>
    <a:masterClrMapping/>
  </p:clrMapOvr>
  <p:transition spd="med">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14134505"/>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11448249"/>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7923562"/>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4651" y="1600200"/>
            <a:ext cx="2190751" cy="464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1" y="1600200"/>
            <a:ext cx="6419851" cy="464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6543284"/>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 y="1600200"/>
            <a:ext cx="8763000" cy="990600"/>
          </a:xfrm>
        </p:spPr>
        <p:txBody>
          <a:bodyPr/>
          <a:lstStyle/>
          <a:p>
            <a:r>
              <a:rPr lang="en-US"/>
              <a:t>Click to edit Master title style</a:t>
            </a:r>
          </a:p>
        </p:txBody>
      </p:sp>
      <p:sp>
        <p:nvSpPr>
          <p:cNvPr id="3" name="Table Placeholder 2"/>
          <p:cNvSpPr>
            <a:spLocks noGrp="1"/>
          </p:cNvSpPr>
          <p:nvPr>
            <p:ph type="tbl" idx="1"/>
          </p:nvPr>
        </p:nvSpPr>
        <p:spPr>
          <a:xfrm>
            <a:off x="152400" y="2590800"/>
            <a:ext cx="8763000" cy="3657600"/>
          </a:xfrm>
        </p:spPr>
        <p:txBody>
          <a:bodyPr/>
          <a:lstStyle/>
          <a:p>
            <a:pPr lvl="0"/>
            <a:endParaRPr lang="en-US" noProof="0"/>
          </a:p>
        </p:txBody>
      </p:sp>
    </p:spTree>
    <p:extLst>
      <p:ext uri="{BB962C8B-B14F-4D97-AF65-F5344CB8AC3E}">
        <p14:creationId xmlns:p14="http://schemas.microsoft.com/office/powerpoint/2010/main" val="3188903292"/>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152915808"/>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1" name="Rounded Rectangle 10"/>
          <p:cNvSpPr/>
          <p:nvPr userDrawn="1"/>
        </p:nvSpPr>
        <p:spPr>
          <a:xfrm>
            <a:off x="0" y="1340768"/>
            <a:ext cx="9144000" cy="5517232"/>
          </a:xfrm>
          <a:prstGeom prst="roundRect">
            <a:avLst>
              <a:gd name="adj" fmla="val 2006"/>
            </a:avLst>
          </a:pr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565400"/>
              </a:solidFill>
            </a:endParaRPr>
          </a:p>
        </p:txBody>
      </p:sp>
      <p:sp>
        <p:nvSpPr>
          <p:cNvPr id="20" name="Rounded Rectangle 19"/>
          <p:cNvSpPr/>
          <p:nvPr userDrawn="1"/>
        </p:nvSpPr>
        <p:spPr>
          <a:xfrm>
            <a:off x="0" y="0"/>
            <a:ext cx="2051085" cy="1273273"/>
          </a:xfrm>
          <a:prstGeom prst="roundRect">
            <a:avLst>
              <a:gd name="adj" fmla="val 9829"/>
            </a:avLst>
          </a:pr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565400"/>
              </a:solidFill>
            </a:endParaRPr>
          </a:p>
        </p:txBody>
      </p:sp>
      <p:sp>
        <p:nvSpPr>
          <p:cNvPr id="23" name="Rounded Rectangle 22"/>
          <p:cNvSpPr/>
          <p:nvPr userDrawn="1"/>
        </p:nvSpPr>
        <p:spPr>
          <a:xfrm>
            <a:off x="2118961" y="-4515"/>
            <a:ext cx="7020272" cy="1273273"/>
          </a:xfrm>
          <a:prstGeom prst="roundRect">
            <a:avLst>
              <a:gd name="adj" fmla="val 9829"/>
            </a:avLst>
          </a:pr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565400"/>
              </a:solidFill>
            </a:endParaRPr>
          </a:p>
        </p:txBody>
      </p:sp>
      <p:sp>
        <p:nvSpPr>
          <p:cNvPr id="2" name="Title 1"/>
          <p:cNvSpPr>
            <a:spLocks noGrp="1"/>
          </p:cNvSpPr>
          <p:nvPr>
            <p:ph type="title"/>
          </p:nvPr>
        </p:nvSpPr>
        <p:spPr>
          <a:xfrm>
            <a:off x="2283129" y="-171400"/>
            <a:ext cx="6609351" cy="1335591"/>
          </a:xfrm>
        </p:spPr>
        <p:txBody>
          <a:bodyPr>
            <a:normAutofit/>
          </a:bodyPr>
          <a:lstStyle>
            <a:lvl1pPr algn="l">
              <a:defRPr sz="3600"/>
            </a:lvl1pPr>
          </a:lstStyle>
          <a:p>
            <a:r>
              <a:rPr lang="en-US" dirty="0" smtClean="0"/>
              <a:t>Click to edit Master title style</a:t>
            </a:r>
            <a:endParaRPr lang="en-US" dirty="0"/>
          </a:p>
        </p:txBody>
      </p:sp>
      <p:sp>
        <p:nvSpPr>
          <p:cNvPr id="24" name="Text Placeholder 2"/>
          <p:cNvSpPr>
            <a:spLocks noGrp="1"/>
          </p:cNvSpPr>
          <p:nvPr>
            <p:ph idx="1"/>
          </p:nvPr>
        </p:nvSpPr>
        <p:spPr>
          <a:xfrm>
            <a:off x="2339752" y="1772816"/>
            <a:ext cx="6552728" cy="4525963"/>
          </a:xfrm>
          <a:prstGeom prst="rect">
            <a:avLst/>
          </a:prstGeom>
        </p:spPr>
        <p:txBody>
          <a:bodyPr vert="horz" lIns="91440" tIns="45720" rIns="91440" bIns="45720" rtlCol="0">
            <a:normAutofit/>
          </a:bodyPr>
          <a:lstStyle>
            <a:lvl1pPr marL="365760" indent="-365760">
              <a:buClr>
                <a:schemeClr val="tx2">
                  <a:lumMod val="50000"/>
                </a:schemeClr>
              </a:buClr>
              <a:buSzPct val="120000"/>
              <a:buFont typeface="Arial" pitchFamily="34" charset="0"/>
              <a:buChar char="•"/>
              <a:defRPr/>
            </a:lvl1pPr>
            <a:lvl2pPr marL="731520" indent="-365760">
              <a:buClr>
                <a:schemeClr val="tx2">
                  <a:lumMod val="50000"/>
                </a:schemeClr>
              </a:buClr>
              <a:buSzPct val="120000"/>
              <a:buFont typeface="Arial" pitchFamily="34" charset="0"/>
              <a:buChar char="•"/>
              <a:defRPr/>
            </a:lvl2pPr>
            <a:lvl3pPr marL="1097280" indent="-320040">
              <a:buClr>
                <a:schemeClr val="tx2">
                  <a:lumMod val="50000"/>
                </a:schemeClr>
              </a:buClr>
              <a:buSzPct val="120000"/>
              <a:buFont typeface="Arial" pitchFamily="34" charset="0"/>
              <a:buChar char="•"/>
              <a:defRPr/>
            </a:lvl3pPr>
            <a:lvl4pPr marL="1371600" indent="-274320">
              <a:buClr>
                <a:schemeClr val="tx2">
                  <a:lumMod val="50000"/>
                </a:schemeClr>
              </a:buClr>
              <a:buSzPct val="120000"/>
              <a:buFont typeface="Arial" pitchFamily="34" charset="0"/>
              <a:buChar char="•"/>
              <a:defRPr/>
            </a:lvl4pPr>
            <a:lvl5pPr marL="1645920" indent="-274320">
              <a:buClr>
                <a:schemeClr val="tx2">
                  <a:lumMod val="50000"/>
                </a:schemeClr>
              </a:buClr>
              <a:buSzPct val="120000"/>
              <a:buFont typeface="Arial" pitchFamily="34" charset="0"/>
              <a:buChar ch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Box 8"/>
          <p:cNvSpPr txBox="1"/>
          <p:nvPr userDrawn="1"/>
        </p:nvSpPr>
        <p:spPr>
          <a:xfrm>
            <a:off x="413993" y="439387"/>
            <a:ext cx="1197764" cy="369332"/>
          </a:xfrm>
          <a:prstGeom prst="rect">
            <a:avLst/>
          </a:prstGeom>
          <a:noFill/>
        </p:spPr>
        <p:txBody>
          <a:bodyPr wrap="none" rtlCol="0">
            <a:spAutoFit/>
          </a:bodyPr>
          <a:lstStyle/>
          <a:p>
            <a:r>
              <a:rPr lang="en-US" dirty="0" smtClean="0">
                <a:solidFill>
                  <a:srgbClr val="565400"/>
                </a:solidFill>
              </a:rPr>
              <a:t>Session 1</a:t>
            </a:r>
            <a:endParaRPr lang="en-US" dirty="0">
              <a:solidFill>
                <a:srgbClr val="565400"/>
              </a:solidFill>
            </a:endParaRPr>
          </a:p>
        </p:txBody>
      </p:sp>
    </p:spTree>
    <p:extLst>
      <p:ext uri="{BB962C8B-B14F-4D97-AF65-F5344CB8AC3E}">
        <p14:creationId xmlns:p14="http://schemas.microsoft.com/office/powerpoint/2010/main" val="3385750111"/>
      </p:ext>
    </p:extLst>
  </p:cSld>
  <p:clrMapOvr>
    <a:masterClrMapping/>
  </p:clrMapOvr>
  <p:transition spd="med">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0322421"/>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156844400"/>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2400" y="2590800"/>
            <a:ext cx="43053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2590800"/>
            <a:ext cx="43053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4207499"/>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7503619"/>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48103848"/>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02398401"/>
      </p:ext>
    </p:extLst>
  </p:cSld>
  <p:clrMapOvr>
    <a:masterClrMapping/>
  </p:clrMapOvr>
  <p:transition spd="med">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02476254"/>
      </p:ext>
    </p:extLst>
  </p:cSld>
  <p:clrMapOvr>
    <a:masterClrMapping/>
  </p:clrMapOvr>
  <p:transition spd="med">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08359375"/>
      </p:ext>
    </p:extLst>
  </p:cSld>
  <p:clrMapOvr>
    <a:masterClrMapping/>
  </p:clrMapOvr>
  <p:transition spd="med">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1487344"/>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4650" y="1600200"/>
            <a:ext cx="2190750" cy="464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 y="1600200"/>
            <a:ext cx="6419850" cy="464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8558629"/>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 y="1600200"/>
            <a:ext cx="8763000" cy="990600"/>
          </a:xfrm>
        </p:spPr>
        <p:txBody>
          <a:bodyPr/>
          <a:lstStyle/>
          <a:p>
            <a:r>
              <a:rPr lang="en-US"/>
              <a:t>Click to edit Master title style</a:t>
            </a:r>
          </a:p>
        </p:txBody>
      </p:sp>
      <p:sp>
        <p:nvSpPr>
          <p:cNvPr id="3" name="Table Placeholder 2"/>
          <p:cNvSpPr>
            <a:spLocks noGrp="1"/>
          </p:cNvSpPr>
          <p:nvPr>
            <p:ph type="tbl" idx="1"/>
          </p:nvPr>
        </p:nvSpPr>
        <p:spPr>
          <a:xfrm>
            <a:off x="152400" y="2590800"/>
            <a:ext cx="8763000" cy="3657600"/>
          </a:xfrm>
        </p:spPr>
        <p:txBody>
          <a:bodyPr/>
          <a:lstStyle/>
          <a:p>
            <a:pPr lvl="0"/>
            <a:endParaRPr lang="en-US" noProof="0" dirty="0"/>
          </a:p>
        </p:txBody>
      </p:sp>
    </p:spTree>
    <p:extLst>
      <p:ext uri="{BB962C8B-B14F-4D97-AF65-F5344CB8AC3E}">
        <p14:creationId xmlns:p14="http://schemas.microsoft.com/office/powerpoint/2010/main" val="3287093630"/>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3568" y="1988840"/>
            <a:ext cx="7772400" cy="1728192"/>
          </a:xfrm>
        </p:spPr>
        <p:txBody>
          <a:bodyPr/>
          <a:lstStyle>
            <a:lvl1pPr>
              <a:defRPr>
                <a:solidFill>
                  <a:schemeClr val="tx2">
                    <a:lumMod val="50000"/>
                  </a:schemeClr>
                </a:solidFill>
              </a:defRPr>
            </a:lvl1pPr>
          </a:lstStyle>
          <a:p>
            <a:r>
              <a:rPr lang="en-US" smtClean="0"/>
              <a:t>Click to edit Master title style</a:t>
            </a:r>
            <a:endParaRPr lang="en-AU" dirty="0"/>
          </a:p>
        </p:txBody>
      </p:sp>
      <p:sp>
        <p:nvSpPr>
          <p:cNvPr id="3" name="Subtitle 2"/>
          <p:cNvSpPr>
            <a:spLocks noGrp="1"/>
          </p:cNvSpPr>
          <p:nvPr>
            <p:ph type="subTitle" idx="1"/>
          </p:nvPr>
        </p:nvSpPr>
        <p:spPr>
          <a:xfrm>
            <a:off x="1371600" y="3886200"/>
            <a:ext cx="6400800" cy="13430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dirty="0"/>
          </a:p>
        </p:txBody>
      </p:sp>
    </p:spTree>
    <p:extLst>
      <p:ext uri="{BB962C8B-B14F-4D97-AF65-F5344CB8AC3E}">
        <p14:creationId xmlns:p14="http://schemas.microsoft.com/office/powerpoint/2010/main" val="2357823654"/>
      </p:ext>
    </p:extLst>
  </p:cSld>
  <p:clrMapOvr>
    <a:masterClrMapping/>
  </p:clrMapOvr>
  <p:transition spd="slow">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3040670920"/>
      </p:ext>
    </p:extLst>
  </p:cSld>
  <p:clrMapOvr>
    <a:masterClrMapping/>
  </p:clrMapOvr>
  <p:transition spd="slow">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dirty="0"/>
          </a:p>
        </p:txBody>
      </p:sp>
      <p:sp>
        <p:nvSpPr>
          <p:cNvPr id="3" name="Content Placeholder 2"/>
          <p:cNvSpPr>
            <a:spLocks noGrp="1"/>
          </p:cNvSpPr>
          <p:nvPr>
            <p:ph sz="half" idx="1"/>
          </p:nvPr>
        </p:nvSpPr>
        <p:spPr>
          <a:xfrm>
            <a:off x="457200" y="1916831"/>
            <a:ext cx="4038600" cy="331236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4" name="Content Placeholder 3"/>
          <p:cNvSpPr>
            <a:spLocks noGrp="1"/>
          </p:cNvSpPr>
          <p:nvPr>
            <p:ph sz="half" idx="2"/>
          </p:nvPr>
        </p:nvSpPr>
        <p:spPr>
          <a:xfrm>
            <a:off x="4648200" y="1916831"/>
            <a:ext cx="4038600" cy="331236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Tree>
    <p:extLst>
      <p:ext uri="{BB962C8B-B14F-4D97-AF65-F5344CB8AC3E}">
        <p14:creationId xmlns:p14="http://schemas.microsoft.com/office/powerpoint/2010/main" val="3798933471"/>
      </p:ext>
    </p:extLst>
  </p:cSld>
  <p:clrMapOvr>
    <a:masterClrMapping/>
  </p:clrMapOvr>
  <p:transition spd="slow">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23528" y="274638"/>
            <a:ext cx="4968552" cy="1143000"/>
          </a:xfrm>
        </p:spPr>
        <p:txBody>
          <a:bodyPr/>
          <a:lstStyle/>
          <a:p>
            <a:r>
              <a:rPr lang="en-US" smtClean="0"/>
              <a:t>Click to edit Master title style</a:t>
            </a:r>
            <a:endParaRPr lang="en-AU" dirty="0"/>
          </a:p>
        </p:txBody>
      </p:sp>
      <p:pic>
        <p:nvPicPr>
          <p:cNvPr id="3" name="Content Placeholder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64088" y="261029"/>
            <a:ext cx="3672408" cy="5505375"/>
          </a:xfrm>
          <a:prstGeom prst="rect">
            <a:avLst/>
          </a:prstGeom>
        </p:spPr>
      </p:pic>
    </p:spTree>
    <p:extLst>
      <p:ext uri="{BB962C8B-B14F-4D97-AF65-F5344CB8AC3E}">
        <p14:creationId xmlns:p14="http://schemas.microsoft.com/office/powerpoint/2010/main" val="2097579448"/>
      </p:ext>
    </p:extLst>
  </p:cSld>
  <p:clrMapOvr>
    <a:masterClrMapping/>
  </p:clrMapOvr>
  <p:transition spd="slow">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59113" y="1700213"/>
            <a:ext cx="2876550" cy="4897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088063" y="1700213"/>
            <a:ext cx="2876550" cy="4897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23528" y="274638"/>
            <a:ext cx="4752528" cy="1143000"/>
          </a:xfrm>
        </p:spPr>
        <p:txBody>
          <a:bodyPr/>
          <a:lstStyle/>
          <a:p>
            <a:r>
              <a:rPr lang="en-US" smtClean="0"/>
              <a:t>Click to edit Master title style</a:t>
            </a:r>
            <a:endParaRPr lang="en-AU" dirty="0"/>
          </a:p>
        </p:txBody>
      </p:sp>
      <p:pic>
        <p:nvPicPr>
          <p:cNvPr id="3" name="Content Placeholder 6"/>
          <p:cNvPicPr>
            <a:picLocks noChangeAspect="1"/>
          </p:cNvPicPr>
          <p:nvPr/>
        </p:nvPicPr>
        <p:blipFill rotWithShape="1">
          <a:blip r:embed="rId2" cstate="email">
            <a:extLst>
              <a:ext uri="{28A0092B-C50C-407E-A947-70E740481C1C}">
                <a14:useLocalDpi xmlns:a14="http://schemas.microsoft.com/office/drawing/2010/main"/>
              </a:ext>
            </a:extLst>
          </a:blip>
          <a:srcRect l="4987" r="6401"/>
          <a:stretch/>
        </p:blipFill>
        <p:spPr>
          <a:xfrm>
            <a:off x="5292080" y="260648"/>
            <a:ext cx="3637052" cy="5421622"/>
          </a:xfrm>
          <a:prstGeom prst="rect">
            <a:avLst/>
          </a:prstGeom>
        </p:spPr>
      </p:pic>
    </p:spTree>
    <p:extLst>
      <p:ext uri="{BB962C8B-B14F-4D97-AF65-F5344CB8AC3E}">
        <p14:creationId xmlns:p14="http://schemas.microsoft.com/office/powerpoint/2010/main" val="570659869"/>
      </p:ext>
    </p:extLst>
  </p:cSld>
  <p:clrMapOvr>
    <a:masterClrMapping/>
  </p:clrMapOvr>
  <p:transition spd="slow">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139952" y="274638"/>
            <a:ext cx="4546848" cy="1143000"/>
          </a:xfrm>
        </p:spPr>
        <p:txBody>
          <a:bodyPr/>
          <a:lstStyle/>
          <a:p>
            <a:r>
              <a:rPr lang="en-US" smtClean="0"/>
              <a:t>Click to edit Master title style</a:t>
            </a:r>
            <a:endParaRPr lang="en-AU" dirty="0"/>
          </a:p>
        </p:txBody>
      </p:sp>
      <p:pic>
        <p:nvPicPr>
          <p:cNvPr id="3" name="Content Placeholder 4"/>
          <p:cNvPicPr>
            <a:picLocks noChangeAspect="1"/>
          </p:cNvPicPr>
          <p:nvPr/>
        </p:nvPicPr>
        <p:blipFill rotWithShape="1">
          <a:blip r:embed="rId2" cstate="email">
            <a:extLst>
              <a:ext uri="{28A0092B-C50C-407E-A947-70E740481C1C}">
                <a14:useLocalDpi xmlns:a14="http://schemas.microsoft.com/office/drawing/2010/main"/>
              </a:ext>
            </a:extLst>
          </a:blip>
          <a:srcRect l="4693"/>
          <a:stretch/>
        </p:blipFill>
        <p:spPr>
          <a:xfrm>
            <a:off x="184935" y="260648"/>
            <a:ext cx="3811001" cy="5472608"/>
          </a:xfrm>
          <a:prstGeom prst="rect">
            <a:avLst/>
          </a:prstGeom>
        </p:spPr>
      </p:pic>
    </p:spTree>
    <p:extLst>
      <p:ext uri="{BB962C8B-B14F-4D97-AF65-F5344CB8AC3E}">
        <p14:creationId xmlns:p14="http://schemas.microsoft.com/office/powerpoint/2010/main" val="1488019147"/>
      </p:ext>
    </p:extLst>
  </p:cSld>
  <p:clrMapOvr>
    <a:masterClrMapping/>
  </p:clrMapOvr>
  <p:transition spd="slow">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5225" y="274638"/>
            <a:ext cx="8231575" cy="1143000"/>
          </a:xfrm>
        </p:spPr>
        <p:txBody>
          <a:bodyPr/>
          <a:lstStyle/>
          <a:p>
            <a:r>
              <a:rPr lang="en-US" smtClean="0"/>
              <a:t>Click to edit Master title style</a:t>
            </a:r>
            <a:endParaRPr lang="en-AU" dirty="0"/>
          </a:p>
        </p:txBody>
      </p:sp>
      <p:pic>
        <p:nvPicPr>
          <p:cNvPr id="3" name="Content Placeholder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95785" y="2276872"/>
            <a:ext cx="3324687" cy="3295369"/>
          </a:xfrm>
          <a:prstGeom prst="rect">
            <a:avLst/>
          </a:prstGeom>
        </p:spPr>
      </p:pic>
    </p:spTree>
    <p:extLst>
      <p:ext uri="{BB962C8B-B14F-4D97-AF65-F5344CB8AC3E}">
        <p14:creationId xmlns:p14="http://schemas.microsoft.com/office/powerpoint/2010/main" val="3355158127"/>
      </p:ext>
    </p:extLst>
  </p:cSld>
  <p:clrMapOvr>
    <a:masterClrMapping/>
  </p:clrMapOvr>
  <p:transition spd="slow">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8"/>
            <a:ext cx="4896544" cy="1143000"/>
          </a:xfrm>
        </p:spPr>
        <p:txBody>
          <a:bodyPr/>
          <a:lstStyle/>
          <a:p>
            <a:r>
              <a:rPr lang="en-US" smtClean="0"/>
              <a:t>Click to edit Master title style</a:t>
            </a:r>
            <a:endParaRPr lang="en-AU" dirty="0"/>
          </a:p>
        </p:txBody>
      </p:sp>
      <p:pic>
        <p:nvPicPr>
          <p:cNvPr id="3" name="Content Placeholder 3"/>
          <p:cNvPicPr>
            <a:picLocks noChangeAspect="1"/>
          </p:cNvPicPr>
          <p:nvPr/>
        </p:nvPicPr>
        <p:blipFill rotWithShape="1">
          <a:blip r:embed="rId2" cstate="email">
            <a:extLst>
              <a:ext uri="{28A0092B-C50C-407E-A947-70E740481C1C}">
                <a14:useLocalDpi xmlns:a14="http://schemas.microsoft.com/office/drawing/2010/main"/>
              </a:ext>
            </a:extLst>
          </a:blip>
          <a:srcRect l="8517" r="47034"/>
          <a:stretch/>
        </p:blipFill>
        <p:spPr>
          <a:xfrm>
            <a:off x="5364088" y="250028"/>
            <a:ext cx="3600400" cy="5397014"/>
          </a:xfrm>
          <a:prstGeom prst="rect">
            <a:avLst/>
          </a:prstGeom>
        </p:spPr>
      </p:pic>
    </p:spTree>
    <p:extLst>
      <p:ext uri="{BB962C8B-B14F-4D97-AF65-F5344CB8AC3E}">
        <p14:creationId xmlns:p14="http://schemas.microsoft.com/office/powerpoint/2010/main" val="1425580121"/>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pic>
        <p:nvPicPr>
          <p:cNvPr id="3" name="Content Placeholder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67544" y="3645024"/>
            <a:ext cx="4468281" cy="2880133"/>
          </a:xfrm>
          <a:prstGeom prst="rect">
            <a:avLst/>
          </a:prstGeom>
        </p:spPr>
      </p:pic>
    </p:spTree>
    <p:extLst>
      <p:ext uri="{BB962C8B-B14F-4D97-AF65-F5344CB8AC3E}">
        <p14:creationId xmlns:p14="http://schemas.microsoft.com/office/powerpoint/2010/main" val="182440738"/>
      </p:ext>
    </p:extLst>
  </p:cSld>
  <p:clrMapOvr>
    <a:masterClrMapping/>
  </p:clrMapOvr>
  <p:transition spd="slow">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pic>
        <p:nvPicPr>
          <p:cNvPr id="3" name="Content Placeholder 3"/>
          <p:cNvPicPr>
            <a:picLocks noChangeAspect="1"/>
          </p:cNvPicPr>
          <p:nvPr/>
        </p:nvPicPr>
        <p:blipFill rotWithShape="1">
          <a:blip r:embed="rId2" cstate="email">
            <a:extLst>
              <a:ext uri="{28A0092B-C50C-407E-A947-70E740481C1C}">
                <a14:useLocalDpi xmlns:a14="http://schemas.microsoft.com/office/drawing/2010/main"/>
              </a:ext>
            </a:extLst>
          </a:blip>
          <a:srcRect l="10196" r="6607"/>
          <a:stretch/>
        </p:blipFill>
        <p:spPr>
          <a:xfrm>
            <a:off x="4499992" y="1844824"/>
            <a:ext cx="4221038" cy="3384376"/>
          </a:xfrm>
          <a:prstGeom prst="rect">
            <a:avLst/>
          </a:prstGeom>
        </p:spPr>
      </p:pic>
    </p:spTree>
    <p:extLst>
      <p:ext uri="{BB962C8B-B14F-4D97-AF65-F5344CB8AC3E}">
        <p14:creationId xmlns:p14="http://schemas.microsoft.com/office/powerpoint/2010/main" val="4146266532"/>
      </p:ext>
    </p:extLst>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pic>
        <p:nvPicPr>
          <p:cNvPr id="3" name="Content Placeholder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67544" y="1993033"/>
            <a:ext cx="3446834" cy="4596202"/>
          </a:xfrm>
          <a:prstGeom prst="rect">
            <a:avLst/>
          </a:prstGeom>
        </p:spPr>
      </p:pic>
    </p:spTree>
    <p:extLst>
      <p:ext uri="{BB962C8B-B14F-4D97-AF65-F5344CB8AC3E}">
        <p14:creationId xmlns:p14="http://schemas.microsoft.com/office/powerpoint/2010/main" val="408966826"/>
      </p:ext>
    </p:extLst>
  </p:cSld>
  <p:clrMapOvr>
    <a:masterClrMapping/>
  </p:clrMapOvr>
  <p:transition spd="slow">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pic>
        <p:nvPicPr>
          <p:cNvPr id="3" name="Content Placeholder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1239" y="1916832"/>
            <a:ext cx="4759996" cy="3182281"/>
          </a:xfrm>
          <a:prstGeom prst="rect">
            <a:avLst/>
          </a:prstGeom>
        </p:spPr>
      </p:pic>
    </p:spTree>
    <p:extLst>
      <p:ext uri="{BB962C8B-B14F-4D97-AF65-F5344CB8AC3E}">
        <p14:creationId xmlns:p14="http://schemas.microsoft.com/office/powerpoint/2010/main" val="1278373367"/>
      </p:ext>
    </p:extLst>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1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pic>
        <p:nvPicPr>
          <p:cNvPr id="3" name="Content Placeholder 3"/>
          <p:cNvPicPr>
            <a:picLocks noChangeAspect="1"/>
          </p:cNvPicPr>
          <p:nvPr/>
        </p:nvPicPr>
        <p:blipFill rotWithShape="1">
          <a:blip r:embed="rId2" cstate="email">
            <a:extLst>
              <a:ext uri="{28A0092B-C50C-407E-A947-70E740481C1C}">
                <a14:useLocalDpi xmlns:a14="http://schemas.microsoft.com/office/drawing/2010/main"/>
              </a:ext>
            </a:extLst>
          </a:blip>
          <a:srcRect l="12374" t="-325" r="15848" b="276"/>
          <a:stretch/>
        </p:blipFill>
        <p:spPr>
          <a:xfrm>
            <a:off x="4995920" y="1916832"/>
            <a:ext cx="3827199" cy="3998514"/>
          </a:xfrm>
          <a:prstGeom prst="rect">
            <a:avLst/>
          </a:prstGeom>
        </p:spPr>
      </p:pic>
    </p:spTree>
    <p:extLst>
      <p:ext uri="{BB962C8B-B14F-4D97-AF65-F5344CB8AC3E}">
        <p14:creationId xmlns:p14="http://schemas.microsoft.com/office/powerpoint/2010/main" val="2112041965"/>
      </p:ext>
    </p:extLst>
  </p:cSld>
  <p:clrMapOvr>
    <a:masterClrMapping/>
  </p:clrMapOvr>
  <p:transition spd="slow">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1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23528" y="274638"/>
            <a:ext cx="4464496" cy="1143000"/>
          </a:xfrm>
        </p:spPr>
        <p:txBody>
          <a:bodyPr/>
          <a:lstStyle/>
          <a:p>
            <a:r>
              <a:rPr lang="en-US" smtClean="0"/>
              <a:t>Click to edit Master title style</a:t>
            </a:r>
            <a:endParaRPr lang="en-AU" dirty="0"/>
          </a:p>
        </p:txBody>
      </p:sp>
      <p:pic>
        <p:nvPicPr>
          <p:cNvPr id="3" name="Content Placeholder 3"/>
          <p:cNvPicPr>
            <a:picLocks noChangeAspect="1"/>
          </p:cNvPicPr>
          <p:nvPr/>
        </p:nvPicPr>
        <p:blipFill rotWithShape="1">
          <a:blip r:embed="rId2" cstate="email">
            <a:extLst>
              <a:ext uri="{28A0092B-C50C-407E-A947-70E740481C1C}">
                <a14:useLocalDpi xmlns:a14="http://schemas.microsoft.com/office/drawing/2010/main"/>
              </a:ext>
            </a:extLst>
          </a:blip>
          <a:srcRect l="5862" r="7080"/>
          <a:stretch/>
        </p:blipFill>
        <p:spPr>
          <a:xfrm>
            <a:off x="5004048" y="260648"/>
            <a:ext cx="4017018" cy="5362864"/>
          </a:xfrm>
          <a:prstGeom prst="rect">
            <a:avLst/>
          </a:prstGeom>
        </p:spPr>
      </p:pic>
    </p:spTree>
    <p:extLst>
      <p:ext uri="{BB962C8B-B14F-4D97-AF65-F5344CB8AC3E}">
        <p14:creationId xmlns:p14="http://schemas.microsoft.com/office/powerpoint/2010/main" val="1822548420"/>
      </p:ext>
    </p:extLst>
  </p:cSld>
  <p:clrMapOvr>
    <a:masterClrMapping/>
  </p:clrMapOvr>
  <p:transition spd="slow">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1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pic>
        <p:nvPicPr>
          <p:cNvPr id="3" name="Content Placeholder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89299" y="1916832"/>
            <a:ext cx="3599203" cy="3672408"/>
          </a:xfrm>
          <a:prstGeom prst="rect">
            <a:avLst/>
          </a:prstGeom>
        </p:spPr>
      </p:pic>
    </p:spTree>
    <p:extLst>
      <p:ext uri="{BB962C8B-B14F-4D97-AF65-F5344CB8AC3E}">
        <p14:creationId xmlns:p14="http://schemas.microsoft.com/office/powerpoint/2010/main" val="3292349987"/>
      </p:ext>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1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pic>
        <p:nvPicPr>
          <p:cNvPr id="3" name="Content Placeholder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5714" y="1916832"/>
            <a:ext cx="3965360" cy="3888432"/>
          </a:xfrm>
          <a:prstGeom prst="rect">
            <a:avLst/>
          </a:prstGeom>
        </p:spPr>
      </p:pic>
    </p:spTree>
    <p:extLst>
      <p:ext uri="{BB962C8B-B14F-4D97-AF65-F5344CB8AC3E}">
        <p14:creationId xmlns:p14="http://schemas.microsoft.com/office/powerpoint/2010/main" val="1901496079"/>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1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pic>
        <p:nvPicPr>
          <p:cNvPr id="3" name="Content Placeholder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7544" y="1989346"/>
            <a:ext cx="3384376" cy="4608006"/>
          </a:xfrm>
          <a:prstGeom prst="rect">
            <a:avLst/>
          </a:prstGeom>
        </p:spPr>
      </p:pic>
    </p:spTree>
    <p:extLst>
      <p:ext uri="{BB962C8B-B14F-4D97-AF65-F5344CB8AC3E}">
        <p14:creationId xmlns:p14="http://schemas.microsoft.com/office/powerpoint/2010/main" val="3614205553"/>
      </p:ext>
    </p:extLst>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1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pic>
        <p:nvPicPr>
          <p:cNvPr id="3" name="Content Placeholder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4084" y="1988840"/>
            <a:ext cx="3528392" cy="4418269"/>
          </a:xfrm>
          <a:prstGeom prst="rect">
            <a:avLst/>
          </a:prstGeom>
        </p:spPr>
      </p:pic>
    </p:spTree>
    <p:extLst>
      <p:ext uri="{BB962C8B-B14F-4D97-AF65-F5344CB8AC3E}">
        <p14:creationId xmlns:p14="http://schemas.microsoft.com/office/powerpoint/2010/main" val="752398312"/>
      </p:ext>
    </p:extLst>
  </p:cSld>
  <p:clrMapOvr>
    <a:masterClrMapping/>
  </p:clrMapOvr>
  <p:transition spd="slow">
    <p:fad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pic>
        <p:nvPicPr>
          <p:cNvPr id="3" name="Content Placeholder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6307" y="1628800"/>
            <a:ext cx="3577465" cy="4536504"/>
          </a:xfrm>
          <a:prstGeom prst="rect">
            <a:avLst/>
          </a:prstGeom>
        </p:spPr>
      </p:pic>
    </p:spTree>
    <p:extLst>
      <p:ext uri="{BB962C8B-B14F-4D97-AF65-F5344CB8AC3E}">
        <p14:creationId xmlns:p14="http://schemas.microsoft.com/office/powerpoint/2010/main" val="1334887111"/>
      </p:ext>
    </p:extLst>
  </p:cSld>
  <p:clrMapOvr>
    <a:masterClrMapping/>
  </p:clrMapOvr>
  <p:transition spd="slow">
    <p:fade/>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67544" y="184482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636911"/>
            <a:ext cx="4040188" cy="252028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5" name="Text Placeholder 4"/>
          <p:cNvSpPr>
            <a:spLocks noGrp="1"/>
          </p:cNvSpPr>
          <p:nvPr>
            <p:ph type="body" sz="quarter" idx="3"/>
          </p:nvPr>
        </p:nvSpPr>
        <p:spPr>
          <a:xfrm>
            <a:off x="4644008" y="184482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636912"/>
            <a:ext cx="4041775" cy="2520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Tree>
    <p:extLst>
      <p:ext uri="{BB962C8B-B14F-4D97-AF65-F5344CB8AC3E}">
        <p14:creationId xmlns:p14="http://schemas.microsoft.com/office/powerpoint/2010/main" val="490296780"/>
      </p:ext>
    </p:extLst>
  </p:cSld>
  <p:clrMapOvr>
    <a:masterClrMapping/>
  </p:clrMapOvr>
  <p:transition spd="slow">
    <p:fade/>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Tree>
    <p:extLst>
      <p:ext uri="{BB962C8B-B14F-4D97-AF65-F5344CB8AC3E}">
        <p14:creationId xmlns:p14="http://schemas.microsoft.com/office/powerpoint/2010/main" val="2021446092"/>
      </p:ext>
    </p:extLst>
  </p:cSld>
  <p:clrMapOvr>
    <a:masterClrMapping/>
  </p:clrMapOvr>
  <p:transition spd="slow">
    <p:fade/>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4899815"/>
      </p:ext>
    </p:extLst>
  </p:cSld>
  <p:clrMapOvr>
    <a:masterClrMapping/>
  </p:clrMapOvr>
  <p:transition spd="slow">
    <p:fade/>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844823"/>
            <a:ext cx="5111750" cy="338437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4" name="Text Placeholder 3"/>
          <p:cNvSpPr>
            <a:spLocks noGrp="1"/>
          </p:cNvSpPr>
          <p:nvPr>
            <p:ph type="body" sz="half" idx="2"/>
          </p:nvPr>
        </p:nvSpPr>
        <p:spPr>
          <a:xfrm>
            <a:off x="457200" y="1844825"/>
            <a:ext cx="3008313" cy="338437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itle 1"/>
          <p:cNvSpPr>
            <a:spLocks noGrp="1"/>
          </p:cNvSpPr>
          <p:nvPr>
            <p:ph type="title"/>
          </p:nvPr>
        </p:nvSpPr>
        <p:spPr>
          <a:xfrm>
            <a:off x="457200" y="274638"/>
            <a:ext cx="8229600" cy="1143000"/>
          </a:xfrm>
        </p:spPr>
        <p:txBody>
          <a:bodyPr/>
          <a:lstStyle/>
          <a:p>
            <a:r>
              <a:rPr lang="en-US" smtClean="0"/>
              <a:t>Click to edit Master title style</a:t>
            </a:r>
            <a:endParaRPr lang="en-AU"/>
          </a:p>
        </p:txBody>
      </p:sp>
    </p:spTree>
    <p:extLst>
      <p:ext uri="{BB962C8B-B14F-4D97-AF65-F5344CB8AC3E}">
        <p14:creationId xmlns:p14="http://schemas.microsoft.com/office/powerpoint/2010/main" val="3391311564"/>
      </p:ext>
    </p:extLst>
  </p:cSld>
  <p:clrMapOvr>
    <a:masterClrMapping/>
  </p:clrMapOvr>
  <p:transition spd="slow">
    <p:fade/>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AU"/>
          </a:p>
        </p:txBody>
      </p:sp>
    </p:spTree>
    <p:extLst>
      <p:ext uri="{BB962C8B-B14F-4D97-AF65-F5344CB8AC3E}">
        <p14:creationId xmlns:p14="http://schemas.microsoft.com/office/powerpoint/2010/main" val="2551182793"/>
      </p:ext>
    </p:extLst>
  </p:cSld>
  <p:clrMapOvr>
    <a:masterClrMapping/>
  </p:clrMapOvr>
  <p:transition spd="slow">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spd="med">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aseline="0">
                <a:solidFill>
                  <a:schemeClr val="bg1"/>
                </a:solidFill>
                <a:latin typeface="Franklin Gothic Demi" pitchFamily="34" charset="0"/>
              </a:defRPr>
            </a:lvl1pPr>
          </a:lstStyle>
          <a:p>
            <a:r>
              <a:rPr lang="en-US" smtClean="0"/>
              <a:t>Click to edit Master title style</a:t>
            </a:r>
            <a:endParaRPr lang="en-AU"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dirty="0"/>
          </a:p>
        </p:txBody>
      </p:sp>
    </p:spTree>
    <p:extLst>
      <p:ext uri="{BB962C8B-B14F-4D97-AF65-F5344CB8AC3E}">
        <p14:creationId xmlns:p14="http://schemas.microsoft.com/office/powerpoint/2010/main" val="3696297639"/>
      </p:ext>
    </p:extLst>
  </p:cSld>
  <p:clrMapOvr>
    <a:masterClrMapping/>
  </p:clrMapOvr>
  <p:transition spd="slow">
    <p:fade/>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aseline="0">
                <a:solidFill>
                  <a:schemeClr val="bg1"/>
                </a:solidFill>
                <a:latin typeface="Franklin Gothic Demi" pitchFamily="34" charset="0"/>
              </a:defRPr>
            </a:lvl1pPr>
          </a:lstStyle>
          <a:p>
            <a:r>
              <a:rPr lang="en-US" smtClean="0"/>
              <a:t>Click to edit Master title style</a:t>
            </a:r>
            <a:endParaRPr lang="en-AU" dirty="0"/>
          </a:p>
        </p:txBody>
      </p:sp>
      <p:sp>
        <p:nvSpPr>
          <p:cNvPr id="3" name="Content Placeholder 2"/>
          <p:cNvSpPr>
            <a:spLocks noGrp="1"/>
          </p:cNvSpPr>
          <p:nvPr>
            <p:ph idx="1"/>
          </p:nvPr>
        </p:nvSpPr>
        <p:spPr>
          <a:xfrm>
            <a:off x="457200" y="1600201"/>
            <a:ext cx="8229600" cy="4277072"/>
          </a:xfrm>
        </p:spPr>
        <p:txBody>
          <a:bodyPr/>
          <a:lstStyle>
            <a:lvl1pPr>
              <a:defRPr baseline="0">
                <a:solidFill>
                  <a:schemeClr val="bg1">
                    <a:lumMod val="95000"/>
                  </a:schemeClr>
                </a:solidFill>
                <a:latin typeface="Franklin Gothic Book" pitchFamily="34" charset="0"/>
              </a:defRPr>
            </a:lvl1pPr>
            <a:lvl2pPr>
              <a:defRPr baseline="0">
                <a:solidFill>
                  <a:schemeClr val="bg1">
                    <a:lumMod val="95000"/>
                  </a:schemeClr>
                </a:solidFill>
                <a:latin typeface="Franklin Gothic Book" pitchFamily="34" charset="0"/>
              </a:defRPr>
            </a:lvl2pPr>
            <a:lvl3pPr>
              <a:defRPr baseline="0">
                <a:solidFill>
                  <a:schemeClr val="bg1">
                    <a:lumMod val="95000"/>
                  </a:schemeClr>
                </a:solidFill>
                <a:latin typeface="Franklin Gothic Book" pitchFamily="34" charset="0"/>
              </a:defRPr>
            </a:lvl3pPr>
            <a:lvl4pPr>
              <a:defRPr baseline="0">
                <a:solidFill>
                  <a:schemeClr val="bg1">
                    <a:lumMod val="95000"/>
                  </a:schemeClr>
                </a:solidFill>
                <a:latin typeface="Franklin Gothic Book" pitchFamily="34" charset="0"/>
              </a:defRPr>
            </a:lvl4pPr>
            <a:lvl5pPr>
              <a:defRPr baseline="0">
                <a:solidFill>
                  <a:schemeClr val="bg1">
                    <a:lumMod val="95000"/>
                  </a:schemeClr>
                </a:solidFill>
                <a:latin typeface="Franklin Gothic Book"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Tree>
    <p:extLst>
      <p:ext uri="{BB962C8B-B14F-4D97-AF65-F5344CB8AC3E}">
        <p14:creationId xmlns:p14="http://schemas.microsoft.com/office/powerpoint/2010/main" val="1854961221"/>
      </p:ext>
    </p:extLst>
  </p:cSld>
  <p:clrMapOvr>
    <a:masterClrMapping/>
  </p:clrMapOvr>
  <p:transition spd="slow">
    <p:fade/>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chemeClr val="bg1"/>
                </a:solidFill>
                <a:latin typeface="Franklin Gothic Demi" pitchFamily="34" charset="0"/>
              </a:defRPr>
            </a:lvl1pPr>
          </a:lstStyle>
          <a:p>
            <a:r>
              <a:rPr lang="en-US" smtClean="0"/>
              <a:t>Click to edit Master title style</a:t>
            </a:r>
            <a:endParaRPr lang="en-AU" dirty="0"/>
          </a:p>
        </p:txBody>
      </p:sp>
      <p:sp>
        <p:nvSpPr>
          <p:cNvPr id="3" name="Content Placeholder 2"/>
          <p:cNvSpPr>
            <a:spLocks noGrp="1"/>
          </p:cNvSpPr>
          <p:nvPr>
            <p:ph sz="half" idx="1"/>
          </p:nvPr>
        </p:nvSpPr>
        <p:spPr>
          <a:xfrm>
            <a:off x="457200" y="1600201"/>
            <a:ext cx="4038600" cy="4205064"/>
          </a:xfrm>
        </p:spPr>
        <p:txBody>
          <a:bodyPr/>
          <a:lstStyle>
            <a:lvl1pPr>
              <a:defRPr sz="2800" baseline="0">
                <a:solidFill>
                  <a:schemeClr val="bg1">
                    <a:lumMod val="75000"/>
                  </a:schemeClr>
                </a:solidFill>
                <a:latin typeface="Franklin Gothic Book" pitchFamily="34" charset="0"/>
              </a:defRPr>
            </a:lvl1pPr>
            <a:lvl2pPr>
              <a:defRPr sz="2400" baseline="0">
                <a:solidFill>
                  <a:schemeClr val="bg1">
                    <a:lumMod val="75000"/>
                  </a:schemeClr>
                </a:solidFill>
                <a:latin typeface="Franklin Gothic Book" pitchFamily="34" charset="0"/>
              </a:defRPr>
            </a:lvl2pPr>
            <a:lvl3pPr>
              <a:defRPr sz="2000" baseline="0">
                <a:solidFill>
                  <a:schemeClr val="bg1">
                    <a:lumMod val="75000"/>
                  </a:schemeClr>
                </a:solidFill>
                <a:latin typeface="Franklin Gothic Book" pitchFamily="34" charset="0"/>
              </a:defRPr>
            </a:lvl3pPr>
            <a:lvl4pPr>
              <a:defRPr sz="1800" baseline="0">
                <a:solidFill>
                  <a:schemeClr val="bg1">
                    <a:lumMod val="75000"/>
                  </a:schemeClr>
                </a:solidFill>
                <a:latin typeface="Franklin Gothic Book" pitchFamily="34" charset="0"/>
              </a:defRPr>
            </a:lvl4pPr>
            <a:lvl5pPr>
              <a:defRPr sz="1800" baseline="0">
                <a:solidFill>
                  <a:schemeClr val="bg1">
                    <a:lumMod val="75000"/>
                  </a:schemeClr>
                </a:solidFill>
                <a:latin typeface="Franklin Gothic Book"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4" name="Content Placeholder 3"/>
          <p:cNvSpPr>
            <a:spLocks noGrp="1"/>
          </p:cNvSpPr>
          <p:nvPr>
            <p:ph sz="half" idx="2"/>
          </p:nvPr>
        </p:nvSpPr>
        <p:spPr>
          <a:xfrm>
            <a:off x="4648200" y="1600201"/>
            <a:ext cx="4038600" cy="4205064"/>
          </a:xfrm>
        </p:spPr>
        <p:txBody>
          <a:bodyPr/>
          <a:lstStyle>
            <a:lvl1pPr>
              <a:defRPr sz="2800" baseline="0">
                <a:solidFill>
                  <a:schemeClr val="bg1">
                    <a:lumMod val="85000"/>
                  </a:schemeClr>
                </a:solidFill>
                <a:latin typeface="Franklin Gothic Book" pitchFamily="34" charset="0"/>
              </a:defRPr>
            </a:lvl1pPr>
            <a:lvl2pPr>
              <a:defRPr sz="2400" baseline="0">
                <a:solidFill>
                  <a:schemeClr val="bg1">
                    <a:lumMod val="85000"/>
                  </a:schemeClr>
                </a:solidFill>
                <a:latin typeface="Franklin Gothic Book" pitchFamily="34" charset="0"/>
              </a:defRPr>
            </a:lvl2pPr>
            <a:lvl3pPr>
              <a:defRPr sz="2000" baseline="0">
                <a:solidFill>
                  <a:schemeClr val="bg1">
                    <a:lumMod val="85000"/>
                  </a:schemeClr>
                </a:solidFill>
                <a:latin typeface="Franklin Gothic Book" pitchFamily="34" charset="0"/>
              </a:defRPr>
            </a:lvl3pPr>
            <a:lvl4pPr>
              <a:defRPr sz="1800" baseline="0">
                <a:solidFill>
                  <a:schemeClr val="bg1">
                    <a:lumMod val="85000"/>
                  </a:schemeClr>
                </a:solidFill>
                <a:latin typeface="Franklin Gothic Book" pitchFamily="34" charset="0"/>
              </a:defRPr>
            </a:lvl4pPr>
            <a:lvl5pPr>
              <a:defRPr sz="1800" baseline="0">
                <a:solidFill>
                  <a:schemeClr val="bg1">
                    <a:lumMod val="85000"/>
                  </a:schemeClr>
                </a:solidFill>
                <a:latin typeface="Franklin Gothic Book"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Tree>
    <p:extLst>
      <p:ext uri="{BB962C8B-B14F-4D97-AF65-F5344CB8AC3E}">
        <p14:creationId xmlns:p14="http://schemas.microsoft.com/office/powerpoint/2010/main" val="3475575586"/>
      </p:ext>
    </p:extLst>
  </p:cSld>
  <p:clrMapOvr>
    <a:masterClrMapping/>
  </p:clrMapOvr>
  <p:transition spd="slow">
    <p:fade/>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chemeClr val="bg1"/>
                </a:solidFill>
                <a:latin typeface="Franklin Gothic Demi" pitchFamily="34" charset="0"/>
              </a:defRPr>
            </a:lvl1pPr>
          </a:lstStyle>
          <a:p>
            <a:r>
              <a:rPr lang="en-US" smtClean="0"/>
              <a:t>Click to edit Master title style</a:t>
            </a:r>
            <a:endParaRPr lang="en-AU" dirty="0"/>
          </a:p>
        </p:txBody>
      </p:sp>
      <p:sp>
        <p:nvSpPr>
          <p:cNvPr id="3" name="Text Placeholder 2"/>
          <p:cNvSpPr>
            <a:spLocks noGrp="1"/>
          </p:cNvSpPr>
          <p:nvPr>
            <p:ph type="body" idx="1"/>
          </p:nvPr>
        </p:nvSpPr>
        <p:spPr>
          <a:xfrm>
            <a:off x="457200" y="1535113"/>
            <a:ext cx="4040188" cy="639762"/>
          </a:xfrm>
        </p:spPr>
        <p:txBody>
          <a:bodyPr anchor="b">
            <a:normAutofit/>
          </a:bodyPr>
          <a:lstStyle>
            <a:lvl1pPr marL="0" indent="0">
              <a:buNone/>
              <a:defRPr sz="2000" b="0">
                <a:solidFill>
                  <a:schemeClr val="bg1"/>
                </a:solidFill>
                <a:latin typeface="Franklin Gothic Demi"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774405"/>
          </a:xfrm>
        </p:spPr>
        <p:txBody>
          <a:bodyPr/>
          <a:lstStyle>
            <a:lvl1pPr>
              <a:defRPr sz="2400">
                <a:solidFill>
                  <a:schemeClr val="bg1">
                    <a:lumMod val="85000"/>
                  </a:schemeClr>
                </a:solidFill>
                <a:latin typeface="Franklin Gothic Book" pitchFamily="34" charset="0"/>
              </a:defRPr>
            </a:lvl1pPr>
            <a:lvl2pPr>
              <a:defRPr sz="2000">
                <a:solidFill>
                  <a:schemeClr val="bg1">
                    <a:lumMod val="85000"/>
                  </a:schemeClr>
                </a:solidFill>
                <a:latin typeface="Franklin Gothic Book" pitchFamily="34" charset="0"/>
              </a:defRPr>
            </a:lvl2pPr>
            <a:lvl3pPr>
              <a:defRPr sz="1800">
                <a:solidFill>
                  <a:schemeClr val="bg1">
                    <a:lumMod val="85000"/>
                  </a:schemeClr>
                </a:solidFill>
                <a:latin typeface="Franklin Gothic Book" pitchFamily="34" charset="0"/>
              </a:defRPr>
            </a:lvl3pPr>
            <a:lvl4pPr>
              <a:defRPr sz="1600">
                <a:solidFill>
                  <a:schemeClr val="bg1">
                    <a:lumMod val="85000"/>
                  </a:schemeClr>
                </a:solidFill>
                <a:latin typeface="Franklin Gothic Book" pitchFamily="34" charset="0"/>
              </a:defRPr>
            </a:lvl4pPr>
            <a:lvl5pPr>
              <a:defRPr sz="1600">
                <a:solidFill>
                  <a:schemeClr val="bg1">
                    <a:lumMod val="85000"/>
                  </a:schemeClr>
                </a:solidFill>
                <a:latin typeface="Franklin Gothic Book"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5" name="Text Placeholder 4"/>
          <p:cNvSpPr>
            <a:spLocks noGrp="1"/>
          </p:cNvSpPr>
          <p:nvPr>
            <p:ph type="body" sz="quarter" idx="3"/>
          </p:nvPr>
        </p:nvSpPr>
        <p:spPr>
          <a:xfrm>
            <a:off x="4645025" y="1535113"/>
            <a:ext cx="4041775" cy="639762"/>
          </a:xfrm>
        </p:spPr>
        <p:txBody>
          <a:bodyPr anchor="b">
            <a:normAutofit/>
          </a:bodyPr>
          <a:lstStyle>
            <a:lvl1pPr marL="0" indent="0">
              <a:buNone/>
              <a:defRPr sz="2000" b="0">
                <a:solidFill>
                  <a:schemeClr val="bg1"/>
                </a:solidFill>
                <a:latin typeface="Franklin Gothic Demi"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774405"/>
          </a:xfrm>
        </p:spPr>
        <p:txBody>
          <a:bodyPr/>
          <a:lstStyle>
            <a:lvl1pPr>
              <a:defRPr sz="2400">
                <a:solidFill>
                  <a:schemeClr val="bg1">
                    <a:lumMod val="85000"/>
                  </a:schemeClr>
                </a:solidFill>
                <a:latin typeface="Franklin Gothic Book" pitchFamily="34" charset="0"/>
              </a:defRPr>
            </a:lvl1pPr>
            <a:lvl2pPr>
              <a:defRPr sz="2000">
                <a:solidFill>
                  <a:schemeClr val="bg1">
                    <a:lumMod val="85000"/>
                  </a:schemeClr>
                </a:solidFill>
                <a:latin typeface="Franklin Gothic Book" pitchFamily="34" charset="0"/>
              </a:defRPr>
            </a:lvl2pPr>
            <a:lvl3pPr>
              <a:defRPr sz="1800">
                <a:solidFill>
                  <a:schemeClr val="bg1">
                    <a:lumMod val="85000"/>
                  </a:schemeClr>
                </a:solidFill>
                <a:latin typeface="Franklin Gothic Book" pitchFamily="34" charset="0"/>
              </a:defRPr>
            </a:lvl3pPr>
            <a:lvl4pPr>
              <a:defRPr sz="1600">
                <a:solidFill>
                  <a:schemeClr val="bg1">
                    <a:lumMod val="85000"/>
                  </a:schemeClr>
                </a:solidFill>
                <a:latin typeface="Franklin Gothic Book" pitchFamily="34" charset="0"/>
              </a:defRPr>
            </a:lvl4pPr>
            <a:lvl5pPr>
              <a:defRPr sz="1600">
                <a:solidFill>
                  <a:schemeClr val="bg1">
                    <a:lumMod val="85000"/>
                  </a:schemeClr>
                </a:solidFill>
                <a:latin typeface="Franklin Gothic Book"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Tree>
    <p:extLst>
      <p:ext uri="{BB962C8B-B14F-4D97-AF65-F5344CB8AC3E}">
        <p14:creationId xmlns:p14="http://schemas.microsoft.com/office/powerpoint/2010/main" val="3344044884"/>
      </p:ext>
    </p:extLst>
  </p:cSld>
  <p:clrMapOvr>
    <a:masterClrMapping/>
  </p:clrMapOvr>
  <p:transition spd="slow">
    <p:fade/>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43440" y="274638"/>
            <a:ext cx="8243360" cy="1143000"/>
          </a:xfrm>
        </p:spPr>
        <p:txBody>
          <a:bodyPr>
            <a:noAutofit/>
          </a:bodyPr>
          <a:lstStyle>
            <a:lvl1pPr algn="l">
              <a:defRPr sz="4000">
                <a:solidFill>
                  <a:schemeClr val="bg1"/>
                </a:solidFill>
              </a:defRPr>
            </a:lvl1pPr>
          </a:lstStyle>
          <a:p>
            <a:r>
              <a:rPr lang="en-US" smtClean="0"/>
              <a:t>Click to edit Master title style</a:t>
            </a:r>
            <a:endParaRPr lang="en-AU" dirty="0"/>
          </a:p>
        </p:txBody>
      </p:sp>
      <p:pic>
        <p:nvPicPr>
          <p:cNvPr id="3" name="Content Placeholder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3440" y="1628800"/>
            <a:ext cx="3240360" cy="4857684"/>
          </a:xfrm>
          <a:prstGeom prst="rect">
            <a:avLst/>
          </a:prstGeom>
        </p:spPr>
      </p:pic>
    </p:spTree>
    <p:extLst>
      <p:ext uri="{BB962C8B-B14F-4D97-AF65-F5344CB8AC3E}">
        <p14:creationId xmlns:p14="http://schemas.microsoft.com/office/powerpoint/2010/main" val="1525216105"/>
      </p:ext>
    </p:extLst>
  </p:cSld>
  <p:clrMapOvr>
    <a:masterClrMapping/>
  </p:clrMapOvr>
  <p:transition spd="slow">
    <p:fade/>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Content Placeholder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0135" y="1628800"/>
            <a:ext cx="3685794" cy="4868607"/>
          </a:xfrm>
          <a:prstGeom prst="rect">
            <a:avLst/>
          </a:prstGeom>
        </p:spPr>
      </p:pic>
      <p:sp>
        <p:nvSpPr>
          <p:cNvPr id="4" name="Title 1"/>
          <p:cNvSpPr>
            <a:spLocks noGrp="1"/>
          </p:cNvSpPr>
          <p:nvPr>
            <p:ph type="title"/>
          </p:nvPr>
        </p:nvSpPr>
        <p:spPr>
          <a:xfrm>
            <a:off x="420135" y="274638"/>
            <a:ext cx="8266665" cy="1143000"/>
          </a:xfrm>
        </p:spPr>
        <p:txBody>
          <a:bodyPr>
            <a:noAutofit/>
          </a:bodyPr>
          <a:lstStyle>
            <a:lvl1pPr algn="l">
              <a:defRPr sz="4000">
                <a:solidFill>
                  <a:schemeClr val="bg1"/>
                </a:solidFill>
              </a:defRPr>
            </a:lvl1pPr>
          </a:lstStyle>
          <a:p>
            <a:r>
              <a:rPr lang="en-US" smtClean="0"/>
              <a:t>Click to edit Master title style</a:t>
            </a:r>
            <a:endParaRPr lang="en-AU" dirty="0"/>
          </a:p>
        </p:txBody>
      </p:sp>
    </p:spTree>
    <p:extLst>
      <p:ext uri="{BB962C8B-B14F-4D97-AF65-F5344CB8AC3E}">
        <p14:creationId xmlns:p14="http://schemas.microsoft.com/office/powerpoint/2010/main" val="2735969657"/>
      </p:ext>
    </p:extLst>
  </p:cSld>
  <p:clrMapOvr>
    <a:masterClrMapping/>
  </p:clrMapOvr>
  <p:transition spd="slow">
    <p:fade/>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3" name="Content Placeholder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67544" y="1628800"/>
            <a:ext cx="3528392" cy="4828981"/>
          </a:xfrm>
          <a:prstGeom prst="rect">
            <a:avLst/>
          </a:prstGeom>
        </p:spPr>
      </p:pic>
      <p:sp>
        <p:nvSpPr>
          <p:cNvPr id="4" name="Title 1"/>
          <p:cNvSpPr>
            <a:spLocks noGrp="1"/>
          </p:cNvSpPr>
          <p:nvPr>
            <p:ph type="title"/>
          </p:nvPr>
        </p:nvSpPr>
        <p:spPr>
          <a:xfrm>
            <a:off x="467544" y="274638"/>
            <a:ext cx="8219256" cy="1143000"/>
          </a:xfrm>
        </p:spPr>
        <p:txBody>
          <a:bodyPr>
            <a:noAutofit/>
          </a:bodyPr>
          <a:lstStyle>
            <a:lvl1pPr algn="l">
              <a:defRPr sz="4000">
                <a:solidFill>
                  <a:schemeClr val="bg1"/>
                </a:solidFill>
              </a:defRPr>
            </a:lvl1pPr>
          </a:lstStyle>
          <a:p>
            <a:r>
              <a:rPr lang="en-US" smtClean="0"/>
              <a:t>Click to edit Master title style</a:t>
            </a:r>
            <a:endParaRPr lang="en-AU" dirty="0"/>
          </a:p>
        </p:txBody>
      </p:sp>
    </p:spTree>
    <p:extLst>
      <p:ext uri="{BB962C8B-B14F-4D97-AF65-F5344CB8AC3E}">
        <p14:creationId xmlns:p14="http://schemas.microsoft.com/office/powerpoint/2010/main" val="1624564391"/>
      </p:ext>
    </p:extLst>
  </p:cSld>
  <p:clrMapOvr>
    <a:masterClrMapping/>
  </p:clrMapOvr>
  <p:transition spd="slow">
    <p:fade/>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Content Placeholder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1921" y="2780928"/>
            <a:ext cx="3760579" cy="3727417"/>
          </a:xfrm>
          <a:prstGeom prst="rect">
            <a:avLst/>
          </a:prstGeom>
        </p:spPr>
      </p:pic>
      <p:sp>
        <p:nvSpPr>
          <p:cNvPr id="4" name="Title 1"/>
          <p:cNvSpPr txBox="1">
            <a:spLocks/>
          </p:cNvSpPr>
          <p:nvPr userDrawn="1"/>
        </p:nvSpPr>
        <p:spPr>
          <a:xfrm>
            <a:off x="455225" y="274638"/>
            <a:ext cx="8231575" cy="11430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000" kern="1200">
                <a:solidFill>
                  <a:schemeClr val="bg1"/>
                </a:solidFill>
                <a:latin typeface="+mj-lt"/>
                <a:ea typeface="+mj-ea"/>
                <a:cs typeface="+mj-cs"/>
              </a:defRPr>
            </a:lvl1pPr>
          </a:lstStyle>
          <a:p>
            <a:r>
              <a:rPr lang="en-US" dirty="0" smtClean="0"/>
              <a:t>Click to edit Master title style</a:t>
            </a:r>
            <a:endParaRPr lang="en-AU" dirty="0"/>
          </a:p>
        </p:txBody>
      </p:sp>
    </p:spTree>
    <p:extLst>
      <p:ext uri="{BB962C8B-B14F-4D97-AF65-F5344CB8AC3E}">
        <p14:creationId xmlns:p14="http://schemas.microsoft.com/office/powerpoint/2010/main" val="1722156085"/>
      </p:ext>
    </p:extLst>
  </p:cSld>
  <p:clrMapOvr>
    <a:masterClrMapping/>
  </p:clrMapOvr>
  <p:transition spd="slow">
    <p:fade/>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3" name="Content Placeholder 3"/>
          <p:cNvPicPr>
            <a:picLocks noChangeAspect="1"/>
          </p:cNvPicPr>
          <p:nvPr userDrawn="1"/>
        </p:nvPicPr>
        <p:blipFill rotWithShape="1">
          <a:blip r:embed="rId2" cstate="email">
            <a:extLst>
              <a:ext uri="{28A0092B-C50C-407E-A947-70E740481C1C}">
                <a14:useLocalDpi xmlns:a14="http://schemas.microsoft.com/office/drawing/2010/main"/>
              </a:ext>
            </a:extLst>
          </a:blip>
          <a:srcRect l="8517" r="47034"/>
          <a:stretch/>
        </p:blipFill>
        <p:spPr>
          <a:xfrm>
            <a:off x="323528" y="235753"/>
            <a:ext cx="3313524" cy="4966986"/>
          </a:xfrm>
          <a:prstGeom prst="rect">
            <a:avLst/>
          </a:prstGeom>
        </p:spPr>
      </p:pic>
      <p:sp>
        <p:nvSpPr>
          <p:cNvPr id="4" name="Title 1"/>
          <p:cNvSpPr>
            <a:spLocks noGrp="1"/>
          </p:cNvSpPr>
          <p:nvPr>
            <p:ph type="title"/>
          </p:nvPr>
        </p:nvSpPr>
        <p:spPr>
          <a:xfrm>
            <a:off x="3851920" y="274638"/>
            <a:ext cx="4834880" cy="1143000"/>
          </a:xfrm>
        </p:spPr>
        <p:txBody>
          <a:bodyPr>
            <a:noAutofit/>
          </a:bodyPr>
          <a:lstStyle>
            <a:lvl1pPr algn="l">
              <a:defRPr sz="4000">
                <a:solidFill>
                  <a:schemeClr val="bg1"/>
                </a:solidFill>
              </a:defRPr>
            </a:lvl1pPr>
          </a:lstStyle>
          <a:p>
            <a:r>
              <a:rPr lang="en-US" smtClean="0"/>
              <a:t>Click to edit Master title style</a:t>
            </a:r>
            <a:endParaRPr lang="en-AU" dirty="0"/>
          </a:p>
        </p:txBody>
      </p:sp>
    </p:spTree>
    <p:extLst>
      <p:ext uri="{BB962C8B-B14F-4D97-AF65-F5344CB8AC3E}">
        <p14:creationId xmlns:p14="http://schemas.microsoft.com/office/powerpoint/2010/main" val="499534618"/>
      </p:ext>
    </p:extLst>
  </p:cSld>
  <p:clrMapOvr>
    <a:masterClrMapping/>
  </p:clrMapOvr>
  <p:transition spd="slow">
    <p:fade/>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3" name="Content Placeholder 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67544" y="2780928"/>
            <a:ext cx="4468281" cy="3744416"/>
          </a:xfrm>
          <a:prstGeom prst="rect">
            <a:avLst/>
          </a:prstGeom>
        </p:spPr>
      </p:pic>
      <p:sp>
        <p:nvSpPr>
          <p:cNvPr id="4" name="Title 1"/>
          <p:cNvSpPr>
            <a:spLocks noGrp="1"/>
          </p:cNvSpPr>
          <p:nvPr>
            <p:ph type="title"/>
          </p:nvPr>
        </p:nvSpPr>
        <p:spPr>
          <a:xfrm>
            <a:off x="467544" y="274638"/>
            <a:ext cx="8219256" cy="1143000"/>
          </a:xfrm>
        </p:spPr>
        <p:txBody>
          <a:bodyPr>
            <a:noAutofit/>
          </a:bodyPr>
          <a:lstStyle>
            <a:lvl1pPr algn="l">
              <a:defRPr sz="4000">
                <a:solidFill>
                  <a:schemeClr val="bg1"/>
                </a:solidFill>
              </a:defRPr>
            </a:lvl1pPr>
          </a:lstStyle>
          <a:p>
            <a:r>
              <a:rPr lang="en-US" smtClean="0"/>
              <a:t>Click to edit Master title style</a:t>
            </a:r>
            <a:endParaRPr lang="en-AU" dirty="0"/>
          </a:p>
        </p:txBody>
      </p:sp>
    </p:spTree>
    <p:extLst>
      <p:ext uri="{BB962C8B-B14F-4D97-AF65-F5344CB8AC3E}">
        <p14:creationId xmlns:p14="http://schemas.microsoft.com/office/powerpoint/2010/main" val="1579725755"/>
      </p:ext>
    </p:extLst>
  </p:cSld>
  <p:clrMapOvr>
    <a:masterClrMapping/>
  </p:clrMapOvr>
  <p:transition spd="slow">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med">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3" name="Content Placeholder 3"/>
          <p:cNvPicPr>
            <a:picLocks noChangeAspect="1"/>
          </p:cNvPicPr>
          <p:nvPr userDrawn="1"/>
        </p:nvPicPr>
        <p:blipFill rotWithShape="1">
          <a:blip r:embed="rId2" cstate="email">
            <a:extLst>
              <a:ext uri="{28A0092B-C50C-407E-A947-70E740481C1C}">
                <a14:useLocalDpi xmlns:a14="http://schemas.microsoft.com/office/drawing/2010/main"/>
              </a:ext>
            </a:extLst>
          </a:blip>
          <a:srcRect l="10196" r="6607"/>
          <a:stretch/>
        </p:blipFill>
        <p:spPr>
          <a:xfrm>
            <a:off x="455224" y="2852936"/>
            <a:ext cx="4589775" cy="3680025"/>
          </a:xfrm>
          <a:prstGeom prst="rect">
            <a:avLst/>
          </a:prstGeom>
        </p:spPr>
      </p:pic>
      <p:sp>
        <p:nvSpPr>
          <p:cNvPr id="4" name="Title 1"/>
          <p:cNvSpPr>
            <a:spLocks noGrp="1"/>
          </p:cNvSpPr>
          <p:nvPr>
            <p:ph type="title"/>
          </p:nvPr>
        </p:nvSpPr>
        <p:spPr>
          <a:xfrm>
            <a:off x="467543" y="274638"/>
            <a:ext cx="8219257" cy="1143000"/>
          </a:xfrm>
        </p:spPr>
        <p:txBody>
          <a:bodyPr>
            <a:noAutofit/>
          </a:bodyPr>
          <a:lstStyle>
            <a:lvl1pPr algn="l">
              <a:defRPr sz="4000">
                <a:solidFill>
                  <a:schemeClr val="bg1"/>
                </a:solidFill>
              </a:defRPr>
            </a:lvl1pPr>
          </a:lstStyle>
          <a:p>
            <a:r>
              <a:rPr lang="en-US" smtClean="0"/>
              <a:t>Click to edit Master title style</a:t>
            </a:r>
            <a:endParaRPr lang="en-AU" dirty="0"/>
          </a:p>
        </p:txBody>
      </p:sp>
    </p:spTree>
    <p:extLst>
      <p:ext uri="{BB962C8B-B14F-4D97-AF65-F5344CB8AC3E}">
        <p14:creationId xmlns:p14="http://schemas.microsoft.com/office/powerpoint/2010/main" val="3408098647"/>
      </p:ext>
    </p:extLst>
  </p:cSld>
  <p:clrMapOvr>
    <a:masterClrMapping/>
  </p:clrMapOvr>
  <p:transition spd="slow">
    <p:fade/>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3" name="Content Placeholder 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95535" y="2852936"/>
            <a:ext cx="4243380" cy="3732107"/>
          </a:xfrm>
          <a:prstGeom prst="rect">
            <a:avLst/>
          </a:prstGeom>
        </p:spPr>
      </p:pic>
      <p:sp>
        <p:nvSpPr>
          <p:cNvPr id="4" name="Title 1"/>
          <p:cNvSpPr>
            <a:spLocks noGrp="1"/>
          </p:cNvSpPr>
          <p:nvPr>
            <p:ph type="title"/>
          </p:nvPr>
        </p:nvSpPr>
        <p:spPr>
          <a:xfrm>
            <a:off x="395535" y="274638"/>
            <a:ext cx="8291265" cy="1143000"/>
          </a:xfrm>
        </p:spPr>
        <p:txBody>
          <a:bodyPr>
            <a:noAutofit/>
          </a:bodyPr>
          <a:lstStyle>
            <a:lvl1pPr algn="l">
              <a:defRPr sz="4000">
                <a:solidFill>
                  <a:schemeClr val="bg1"/>
                </a:solidFill>
              </a:defRPr>
            </a:lvl1pPr>
          </a:lstStyle>
          <a:p>
            <a:r>
              <a:rPr lang="en-US" smtClean="0"/>
              <a:t>Click to edit Master title style</a:t>
            </a:r>
            <a:endParaRPr lang="en-AU" dirty="0"/>
          </a:p>
        </p:txBody>
      </p:sp>
    </p:spTree>
    <p:extLst>
      <p:ext uri="{BB962C8B-B14F-4D97-AF65-F5344CB8AC3E}">
        <p14:creationId xmlns:p14="http://schemas.microsoft.com/office/powerpoint/2010/main" val="3636873109"/>
      </p:ext>
    </p:extLst>
  </p:cSld>
  <p:clrMapOvr>
    <a:masterClrMapping/>
  </p:clrMapOvr>
  <p:transition spd="slow">
    <p:fade/>
  </p:transition>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3" name="Content Placeholder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8261" y="3356992"/>
            <a:ext cx="4703051" cy="3144211"/>
          </a:xfrm>
          <a:prstGeom prst="rect">
            <a:avLst/>
          </a:prstGeom>
        </p:spPr>
      </p:pic>
    </p:spTree>
    <p:extLst>
      <p:ext uri="{BB962C8B-B14F-4D97-AF65-F5344CB8AC3E}">
        <p14:creationId xmlns:p14="http://schemas.microsoft.com/office/powerpoint/2010/main" val="410844181"/>
      </p:ext>
    </p:extLst>
  </p:cSld>
  <p:clrMapOvr>
    <a:masterClrMapping/>
  </p:clrMapOvr>
  <p:transition spd="slow">
    <p:fade/>
  </p:transition>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3" name="Content Placeholder 3"/>
          <p:cNvPicPr>
            <a:picLocks noChangeAspect="1"/>
          </p:cNvPicPr>
          <p:nvPr userDrawn="1"/>
        </p:nvPicPr>
        <p:blipFill rotWithShape="1">
          <a:blip r:embed="rId2" cstate="email">
            <a:extLst>
              <a:ext uri="{28A0092B-C50C-407E-A947-70E740481C1C}">
                <a14:useLocalDpi xmlns:a14="http://schemas.microsoft.com/office/drawing/2010/main"/>
              </a:ext>
            </a:extLst>
          </a:blip>
          <a:srcRect l="12374" t="1552" r="10359" b="3177"/>
          <a:stretch/>
        </p:blipFill>
        <p:spPr>
          <a:xfrm>
            <a:off x="467545" y="2780928"/>
            <a:ext cx="4032448" cy="3726716"/>
          </a:xfrm>
          <a:prstGeom prst="rect">
            <a:avLst/>
          </a:prstGeom>
        </p:spPr>
      </p:pic>
      <p:sp>
        <p:nvSpPr>
          <p:cNvPr id="4" name="Title 1"/>
          <p:cNvSpPr>
            <a:spLocks noGrp="1"/>
          </p:cNvSpPr>
          <p:nvPr>
            <p:ph type="title"/>
          </p:nvPr>
        </p:nvSpPr>
        <p:spPr>
          <a:xfrm>
            <a:off x="467545" y="274638"/>
            <a:ext cx="8219255" cy="1143000"/>
          </a:xfrm>
        </p:spPr>
        <p:txBody>
          <a:bodyPr>
            <a:noAutofit/>
          </a:bodyPr>
          <a:lstStyle>
            <a:lvl1pPr algn="l">
              <a:defRPr sz="4000">
                <a:solidFill>
                  <a:schemeClr val="bg1"/>
                </a:solidFill>
              </a:defRPr>
            </a:lvl1pPr>
          </a:lstStyle>
          <a:p>
            <a:r>
              <a:rPr lang="en-US" smtClean="0"/>
              <a:t>Click to edit Master title style</a:t>
            </a:r>
            <a:endParaRPr lang="en-AU" dirty="0"/>
          </a:p>
        </p:txBody>
      </p:sp>
    </p:spTree>
    <p:extLst>
      <p:ext uri="{BB962C8B-B14F-4D97-AF65-F5344CB8AC3E}">
        <p14:creationId xmlns:p14="http://schemas.microsoft.com/office/powerpoint/2010/main" val="3987711524"/>
      </p:ext>
    </p:extLst>
  </p:cSld>
  <p:clrMapOvr>
    <a:masterClrMapping/>
  </p:clrMapOvr>
  <p:transition spd="slow">
    <p:fade/>
  </p:transition>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3" name="Content Placeholder 3"/>
          <p:cNvPicPr>
            <a:picLocks noChangeAspect="1"/>
          </p:cNvPicPr>
          <p:nvPr userDrawn="1"/>
        </p:nvPicPr>
        <p:blipFill rotWithShape="1">
          <a:blip r:embed="rId2" cstate="email">
            <a:extLst>
              <a:ext uri="{28A0092B-C50C-407E-A947-70E740481C1C}">
                <a14:useLocalDpi xmlns:a14="http://schemas.microsoft.com/office/drawing/2010/main"/>
              </a:ext>
            </a:extLst>
          </a:blip>
          <a:srcRect l="5862" r="4180"/>
          <a:stretch/>
        </p:blipFill>
        <p:spPr>
          <a:xfrm>
            <a:off x="467545" y="1628800"/>
            <a:ext cx="3816424" cy="4930816"/>
          </a:xfrm>
          <a:prstGeom prst="rect">
            <a:avLst/>
          </a:prstGeom>
        </p:spPr>
      </p:pic>
      <p:sp>
        <p:nvSpPr>
          <p:cNvPr id="4" name="Title 1"/>
          <p:cNvSpPr txBox="1">
            <a:spLocks/>
          </p:cNvSpPr>
          <p:nvPr userDrawn="1"/>
        </p:nvSpPr>
        <p:spPr>
          <a:xfrm>
            <a:off x="467545" y="274638"/>
            <a:ext cx="8651303" cy="11430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000" kern="1200">
                <a:solidFill>
                  <a:schemeClr val="bg1"/>
                </a:solidFill>
                <a:latin typeface="+mj-lt"/>
                <a:ea typeface="+mj-ea"/>
                <a:cs typeface="+mj-cs"/>
              </a:defRPr>
            </a:lvl1pPr>
          </a:lstStyle>
          <a:p>
            <a:r>
              <a:rPr lang="en-US" dirty="0" smtClean="0"/>
              <a:t>Click to edit Master title style</a:t>
            </a:r>
            <a:endParaRPr lang="en-AU" dirty="0"/>
          </a:p>
        </p:txBody>
      </p:sp>
    </p:spTree>
    <p:extLst>
      <p:ext uri="{BB962C8B-B14F-4D97-AF65-F5344CB8AC3E}">
        <p14:creationId xmlns:p14="http://schemas.microsoft.com/office/powerpoint/2010/main" val="3503356118"/>
      </p:ext>
    </p:extLst>
  </p:cSld>
  <p:clrMapOvr>
    <a:masterClrMapping/>
  </p:clrMapOvr>
  <p:transition spd="slow">
    <p:fade/>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3" name="Content Placeholder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67544" y="2636912"/>
            <a:ext cx="3810921" cy="3888432"/>
          </a:xfrm>
          <a:prstGeom prst="rect">
            <a:avLst/>
          </a:prstGeom>
        </p:spPr>
      </p:pic>
      <p:sp>
        <p:nvSpPr>
          <p:cNvPr id="4" name="Title 1"/>
          <p:cNvSpPr>
            <a:spLocks noGrp="1"/>
          </p:cNvSpPr>
          <p:nvPr>
            <p:ph type="title"/>
          </p:nvPr>
        </p:nvSpPr>
        <p:spPr>
          <a:xfrm>
            <a:off x="467544" y="274638"/>
            <a:ext cx="8219256" cy="1143000"/>
          </a:xfrm>
        </p:spPr>
        <p:txBody>
          <a:bodyPr>
            <a:noAutofit/>
          </a:bodyPr>
          <a:lstStyle>
            <a:lvl1pPr algn="l">
              <a:defRPr sz="4000">
                <a:solidFill>
                  <a:schemeClr val="bg1"/>
                </a:solidFill>
              </a:defRPr>
            </a:lvl1pPr>
          </a:lstStyle>
          <a:p>
            <a:r>
              <a:rPr lang="en-US" smtClean="0"/>
              <a:t>Click to edit Master title style</a:t>
            </a:r>
            <a:endParaRPr lang="en-AU" dirty="0"/>
          </a:p>
        </p:txBody>
      </p:sp>
    </p:spTree>
    <p:extLst>
      <p:ext uri="{BB962C8B-B14F-4D97-AF65-F5344CB8AC3E}">
        <p14:creationId xmlns:p14="http://schemas.microsoft.com/office/powerpoint/2010/main" val="3972171511"/>
      </p:ext>
    </p:extLst>
  </p:cSld>
  <p:clrMapOvr>
    <a:masterClrMapping/>
  </p:clrMapOvr>
  <p:transition spd="slow">
    <p:fade/>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3" name="Content Placeholder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5714" y="2636912"/>
            <a:ext cx="3965360" cy="3888432"/>
          </a:xfrm>
          <a:prstGeom prst="rect">
            <a:avLst/>
          </a:prstGeom>
        </p:spPr>
      </p:pic>
      <p:sp>
        <p:nvSpPr>
          <p:cNvPr id="4" name="Title 1"/>
          <p:cNvSpPr>
            <a:spLocks noGrp="1"/>
          </p:cNvSpPr>
          <p:nvPr>
            <p:ph type="title"/>
          </p:nvPr>
        </p:nvSpPr>
        <p:spPr>
          <a:xfrm>
            <a:off x="515714" y="274638"/>
            <a:ext cx="8171086" cy="1143000"/>
          </a:xfrm>
        </p:spPr>
        <p:txBody>
          <a:bodyPr>
            <a:noAutofit/>
          </a:bodyPr>
          <a:lstStyle>
            <a:lvl1pPr algn="l">
              <a:defRPr sz="4000">
                <a:solidFill>
                  <a:schemeClr val="bg1"/>
                </a:solidFill>
              </a:defRPr>
            </a:lvl1pPr>
          </a:lstStyle>
          <a:p>
            <a:r>
              <a:rPr lang="en-US" smtClean="0"/>
              <a:t>Click to edit Master title style</a:t>
            </a:r>
            <a:endParaRPr lang="en-AU" dirty="0"/>
          </a:p>
        </p:txBody>
      </p:sp>
    </p:spTree>
    <p:extLst>
      <p:ext uri="{BB962C8B-B14F-4D97-AF65-F5344CB8AC3E}">
        <p14:creationId xmlns:p14="http://schemas.microsoft.com/office/powerpoint/2010/main" val="1211929725"/>
      </p:ext>
    </p:extLst>
  </p:cSld>
  <p:clrMapOvr>
    <a:masterClrMapping/>
  </p:clrMapOvr>
  <p:transition spd="slow">
    <p:fade/>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pic>
        <p:nvPicPr>
          <p:cNvPr id="3" name="Content Placeholder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67544" y="1989346"/>
            <a:ext cx="3384376" cy="4608006"/>
          </a:xfrm>
          <a:prstGeom prst="rect">
            <a:avLst/>
          </a:prstGeom>
        </p:spPr>
      </p:pic>
      <p:sp>
        <p:nvSpPr>
          <p:cNvPr id="4" name="Title 1"/>
          <p:cNvSpPr txBox="1">
            <a:spLocks/>
          </p:cNvSpPr>
          <p:nvPr userDrawn="1"/>
        </p:nvSpPr>
        <p:spPr>
          <a:xfrm>
            <a:off x="467544" y="274638"/>
            <a:ext cx="8219256" cy="11430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000" kern="1200">
                <a:solidFill>
                  <a:schemeClr val="bg1"/>
                </a:solidFill>
                <a:latin typeface="+mj-lt"/>
                <a:ea typeface="+mj-ea"/>
                <a:cs typeface="+mj-cs"/>
              </a:defRPr>
            </a:lvl1pPr>
          </a:lstStyle>
          <a:p>
            <a:r>
              <a:rPr lang="en-US" dirty="0" smtClean="0"/>
              <a:t>Click to edit Master title style</a:t>
            </a:r>
            <a:endParaRPr lang="en-AU" dirty="0"/>
          </a:p>
        </p:txBody>
      </p:sp>
    </p:spTree>
    <p:extLst>
      <p:ext uri="{BB962C8B-B14F-4D97-AF65-F5344CB8AC3E}">
        <p14:creationId xmlns:p14="http://schemas.microsoft.com/office/powerpoint/2010/main" val="865555112"/>
      </p:ext>
    </p:extLst>
  </p:cSld>
  <p:clrMapOvr>
    <a:masterClrMapping/>
  </p:clrMapOvr>
  <p:transition spd="slow">
    <p:fade/>
  </p:transition>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pic>
        <p:nvPicPr>
          <p:cNvPr id="3" name="Content Placeholder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1691" y="2132856"/>
            <a:ext cx="3528392" cy="4418269"/>
          </a:xfrm>
          <a:prstGeom prst="rect">
            <a:avLst/>
          </a:prstGeom>
        </p:spPr>
      </p:pic>
      <p:sp>
        <p:nvSpPr>
          <p:cNvPr id="4" name="Title 1"/>
          <p:cNvSpPr>
            <a:spLocks noGrp="1"/>
          </p:cNvSpPr>
          <p:nvPr>
            <p:ph type="title"/>
          </p:nvPr>
        </p:nvSpPr>
        <p:spPr>
          <a:xfrm>
            <a:off x="474084" y="274638"/>
            <a:ext cx="8212716" cy="1143000"/>
          </a:xfrm>
        </p:spPr>
        <p:txBody>
          <a:bodyPr>
            <a:noAutofit/>
          </a:bodyPr>
          <a:lstStyle>
            <a:lvl1pPr algn="l">
              <a:defRPr sz="4000">
                <a:solidFill>
                  <a:schemeClr val="bg1"/>
                </a:solidFill>
              </a:defRPr>
            </a:lvl1pPr>
          </a:lstStyle>
          <a:p>
            <a:r>
              <a:rPr lang="en-US" smtClean="0"/>
              <a:t>Click to edit Master title style</a:t>
            </a:r>
            <a:endParaRPr lang="en-AU" dirty="0"/>
          </a:p>
        </p:txBody>
      </p:sp>
    </p:spTree>
    <p:extLst>
      <p:ext uri="{BB962C8B-B14F-4D97-AF65-F5344CB8AC3E}">
        <p14:creationId xmlns:p14="http://schemas.microsoft.com/office/powerpoint/2010/main" val="666533221"/>
      </p:ext>
    </p:extLst>
  </p:cSld>
  <p:clrMapOvr>
    <a:masterClrMapping/>
  </p:clrMapOvr>
  <p:transition spd="slow">
    <p:fade/>
  </p:transition>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pic>
        <p:nvPicPr>
          <p:cNvPr id="3" name="Content Placeholder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67544" y="2924944"/>
            <a:ext cx="4543362" cy="3600400"/>
          </a:xfrm>
          <a:prstGeom prst="rect">
            <a:avLst/>
          </a:prstGeom>
        </p:spPr>
      </p:pic>
      <p:sp>
        <p:nvSpPr>
          <p:cNvPr id="4" name="Title 1"/>
          <p:cNvSpPr>
            <a:spLocks noGrp="1"/>
          </p:cNvSpPr>
          <p:nvPr>
            <p:ph type="title"/>
          </p:nvPr>
        </p:nvSpPr>
        <p:spPr>
          <a:xfrm>
            <a:off x="467544" y="274638"/>
            <a:ext cx="8219256" cy="1143000"/>
          </a:xfrm>
        </p:spPr>
        <p:txBody>
          <a:bodyPr>
            <a:noAutofit/>
          </a:bodyPr>
          <a:lstStyle>
            <a:lvl1pPr algn="l">
              <a:defRPr sz="4000">
                <a:solidFill>
                  <a:schemeClr val="bg1"/>
                </a:solidFill>
              </a:defRPr>
            </a:lvl1pPr>
          </a:lstStyle>
          <a:p>
            <a:r>
              <a:rPr lang="en-US" smtClean="0"/>
              <a:t>Click to edit Master title style</a:t>
            </a:r>
            <a:endParaRPr lang="en-AU" dirty="0"/>
          </a:p>
        </p:txBody>
      </p:sp>
    </p:spTree>
    <p:extLst>
      <p:ext uri="{BB962C8B-B14F-4D97-AF65-F5344CB8AC3E}">
        <p14:creationId xmlns:p14="http://schemas.microsoft.com/office/powerpoint/2010/main" val="565361340"/>
      </p:ext>
    </p:extLst>
  </p:cSld>
  <p:clrMapOvr>
    <a:masterClrMapping/>
  </p:clrMapOvr>
  <p:transition spd="slow">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med">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Content Placeholder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95536" y="1988840"/>
            <a:ext cx="3577465" cy="4536504"/>
          </a:xfrm>
          <a:prstGeom prst="rect">
            <a:avLst/>
          </a:prstGeom>
        </p:spPr>
      </p:pic>
      <p:sp>
        <p:nvSpPr>
          <p:cNvPr id="4" name="Title 1"/>
          <p:cNvSpPr>
            <a:spLocks noGrp="1"/>
          </p:cNvSpPr>
          <p:nvPr>
            <p:ph type="title"/>
          </p:nvPr>
        </p:nvSpPr>
        <p:spPr>
          <a:xfrm>
            <a:off x="476307" y="274638"/>
            <a:ext cx="8210493" cy="1143000"/>
          </a:xfrm>
        </p:spPr>
        <p:txBody>
          <a:bodyPr>
            <a:noAutofit/>
          </a:bodyPr>
          <a:lstStyle>
            <a:lvl1pPr algn="l">
              <a:defRPr sz="4000">
                <a:solidFill>
                  <a:schemeClr val="bg1"/>
                </a:solidFill>
              </a:defRPr>
            </a:lvl1pPr>
          </a:lstStyle>
          <a:p>
            <a:r>
              <a:rPr lang="en-US" smtClean="0"/>
              <a:t>Click to edit Master title style</a:t>
            </a:r>
            <a:endParaRPr lang="en-AU" dirty="0"/>
          </a:p>
        </p:txBody>
      </p:sp>
    </p:spTree>
    <p:extLst>
      <p:ext uri="{BB962C8B-B14F-4D97-AF65-F5344CB8AC3E}">
        <p14:creationId xmlns:p14="http://schemas.microsoft.com/office/powerpoint/2010/main" val="2481337473"/>
      </p:ext>
    </p:extLst>
  </p:cSld>
  <p:clrMapOvr>
    <a:masterClrMapping/>
  </p:clrMapOvr>
  <p:transition spd="slow">
    <p:fade/>
  </p:transition>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chemeClr val="bg1"/>
                </a:solidFill>
                <a:latin typeface="Franklin Gothic Demi" pitchFamily="34" charset="0"/>
              </a:defRPr>
            </a:lvl1pPr>
          </a:lstStyle>
          <a:p>
            <a:r>
              <a:rPr lang="en-US" smtClean="0"/>
              <a:t>Click to edit Master title style</a:t>
            </a:r>
            <a:endParaRPr lang="en-AU" dirty="0"/>
          </a:p>
        </p:txBody>
      </p:sp>
    </p:spTree>
    <p:extLst>
      <p:ext uri="{BB962C8B-B14F-4D97-AF65-F5344CB8AC3E}">
        <p14:creationId xmlns:p14="http://schemas.microsoft.com/office/powerpoint/2010/main" val="3111781615"/>
      </p:ext>
    </p:extLst>
  </p:cSld>
  <p:clrMapOvr>
    <a:masterClrMapping/>
  </p:clrMapOvr>
  <p:transition spd="slow">
    <p:fade/>
  </p:transition>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2969884"/>
      </p:ext>
    </p:extLst>
  </p:cSld>
  <p:clrMapOvr>
    <a:masterClrMapping/>
  </p:clrMapOvr>
  <p:transition spd="slow">
    <p:fade/>
  </p:transition>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chemeClr val="bg1"/>
                </a:solidFill>
                <a:latin typeface="Franklin Gothic Book" pitchFamily="34" charset="0"/>
              </a:defRPr>
            </a:lvl1pPr>
          </a:lstStyle>
          <a:p>
            <a:r>
              <a:rPr lang="en-US" smtClean="0"/>
              <a:t>Click to edit Master title style</a:t>
            </a:r>
            <a:endParaRPr lang="en-AU"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AU" dirty="0"/>
          </a:p>
        </p:txBody>
      </p:sp>
    </p:spTree>
    <p:extLst>
      <p:ext uri="{BB962C8B-B14F-4D97-AF65-F5344CB8AC3E}">
        <p14:creationId xmlns:p14="http://schemas.microsoft.com/office/powerpoint/2010/main" val="870825859"/>
      </p:ext>
    </p:extLst>
  </p:cSld>
  <p:clrMapOvr>
    <a:masterClrMapping/>
  </p:clrMapOvr>
  <p:transition spd="slow">
    <p:fade/>
  </p:transition>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3568" y="1988840"/>
            <a:ext cx="7772400" cy="1728192"/>
          </a:xfrm>
        </p:spPr>
        <p:txBody>
          <a:bodyPr/>
          <a:lstStyle>
            <a:lvl1pPr>
              <a:defRPr>
                <a:solidFill>
                  <a:schemeClr val="tx2">
                    <a:lumMod val="50000"/>
                  </a:schemeClr>
                </a:solidFill>
              </a:defRPr>
            </a:lvl1pPr>
          </a:lstStyle>
          <a:p>
            <a:r>
              <a:rPr lang="en-US" dirty="0" smtClean="0"/>
              <a:t>Click to edit Master title style</a:t>
            </a:r>
            <a:endParaRPr lang="en-AU" dirty="0"/>
          </a:p>
        </p:txBody>
      </p:sp>
      <p:sp>
        <p:nvSpPr>
          <p:cNvPr id="3" name="Subtitle 2"/>
          <p:cNvSpPr>
            <a:spLocks noGrp="1"/>
          </p:cNvSpPr>
          <p:nvPr>
            <p:ph type="subTitle" idx="1"/>
          </p:nvPr>
        </p:nvSpPr>
        <p:spPr>
          <a:xfrm>
            <a:off x="1371600" y="3886200"/>
            <a:ext cx="6400800" cy="13430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AU" dirty="0"/>
          </a:p>
        </p:txBody>
      </p:sp>
    </p:spTree>
    <p:extLst>
      <p:ext uri="{BB962C8B-B14F-4D97-AF65-F5344CB8AC3E}">
        <p14:creationId xmlns:p14="http://schemas.microsoft.com/office/powerpoint/2010/main" val="3415391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1014915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AU" dirty="0"/>
          </a:p>
        </p:txBody>
      </p:sp>
      <p:sp>
        <p:nvSpPr>
          <p:cNvPr id="3" name="Content Placeholder 2"/>
          <p:cNvSpPr>
            <a:spLocks noGrp="1"/>
          </p:cNvSpPr>
          <p:nvPr>
            <p:ph sz="half" idx="1"/>
          </p:nvPr>
        </p:nvSpPr>
        <p:spPr>
          <a:xfrm>
            <a:off x="457200" y="1916831"/>
            <a:ext cx="4038600" cy="331236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Content Placeholder 3"/>
          <p:cNvSpPr>
            <a:spLocks noGrp="1"/>
          </p:cNvSpPr>
          <p:nvPr>
            <p:ph sz="half" idx="2"/>
          </p:nvPr>
        </p:nvSpPr>
        <p:spPr>
          <a:xfrm>
            <a:off x="4648200" y="1916831"/>
            <a:ext cx="4038600" cy="331236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Tree>
    <p:extLst>
      <p:ext uri="{BB962C8B-B14F-4D97-AF65-F5344CB8AC3E}">
        <p14:creationId xmlns:p14="http://schemas.microsoft.com/office/powerpoint/2010/main" val="3080799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23528" y="274638"/>
            <a:ext cx="4968552" cy="1143000"/>
          </a:xfrm>
        </p:spPr>
        <p:txBody>
          <a:bodyPr/>
          <a:lstStyle/>
          <a:p>
            <a:r>
              <a:rPr lang="en-US" dirty="0" smtClean="0"/>
              <a:t>Click to edit Master title style</a:t>
            </a:r>
            <a:endParaRPr lang="en-AU" dirty="0"/>
          </a:p>
        </p:txBody>
      </p:sp>
      <p:pic>
        <p:nvPicPr>
          <p:cNvPr id="3" name="Content Placeholder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64088" y="261029"/>
            <a:ext cx="3672408" cy="5505375"/>
          </a:xfrm>
          <a:prstGeom prst="rect">
            <a:avLst/>
          </a:prstGeom>
        </p:spPr>
      </p:pic>
    </p:spTree>
    <p:extLst>
      <p:ext uri="{BB962C8B-B14F-4D97-AF65-F5344CB8AC3E}">
        <p14:creationId xmlns:p14="http://schemas.microsoft.com/office/powerpoint/2010/main" val="1175761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23528" y="274638"/>
            <a:ext cx="4752528" cy="1143000"/>
          </a:xfrm>
        </p:spPr>
        <p:txBody>
          <a:bodyPr/>
          <a:lstStyle/>
          <a:p>
            <a:r>
              <a:rPr lang="en-US" dirty="0" smtClean="0"/>
              <a:t>Click to edit Master title style</a:t>
            </a:r>
            <a:endParaRPr lang="en-AU" dirty="0"/>
          </a:p>
        </p:txBody>
      </p:sp>
      <p:pic>
        <p:nvPicPr>
          <p:cNvPr id="3" name="Content Placeholder 6"/>
          <p:cNvPicPr>
            <a:picLocks noChangeAspect="1"/>
          </p:cNvPicPr>
          <p:nvPr userDrawn="1"/>
        </p:nvPicPr>
        <p:blipFill rotWithShape="1">
          <a:blip r:embed="rId2" cstate="email">
            <a:extLst>
              <a:ext uri="{28A0092B-C50C-407E-A947-70E740481C1C}">
                <a14:useLocalDpi xmlns:a14="http://schemas.microsoft.com/office/drawing/2010/main"/>
              </a:ext>
            </a:extLst>
          </a:blip>
          <a:srcRect l="4987" r="6401"/>
          <a:stretch/>
        </p:blipFill>
        <p:spPr>
          <a:xfrm>
            <a:off x="5292080" y="260648"/>
            <a:ext cx="3637052" cy="5421622"/>
          </a:xfrm>
          <a:prstGeom prst="rect">
            <a:avLst/>
          </a:prstGeom>
        </p:spPr>
      </p:pic>
    </p:spTree>
    <p:extLst>
      <p:ext uri="{BB962C8B-B14F-4D97-AF65-F5344CB8AC3E}">
        <p14:creationId xmlns:p14="http://schemas.microsoft.com/office/powerpoint/2010/main" val="2974321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139952" y="274638"/>
            <a:ext cx="4546848" cy="1143000"/>
          </a:xfrm>
        </p:spPr>
        <p:txBody>
          <a:bodyPr/>
          <a:lstStyle/>
          <a:p>
            <a:r>
              <a:rPr lang="en-US" dirty="0" smtClean="0"/>
              <a:t>Click to edit Master title style</a:t>
            </a:r>
            <a:endParaRPr lang="en-AU" dirty="0"/>
          </a:p>
        </p:txBody>
      </p:sp>
      <p:pic>
        <p:nvPicPr>
          <p:cNvPr id="3" name="Content Placeholder 4"/>
          <p:cNvPicPr>
            <a:picLocks noChangeAspect="1"/>
          </p:cNvPicPr>
          <p:nvPr userDrawn="1"/>
        </p:nvPicPr>
        <p:blipFill rotWithShape="1">
          <a:blip r:embed="rId2" cstate="email">
            <a:extLst>
              <a:ext uri="{28A0092B-C50C-407E-A947-70E740481C1C}">
                <a14:useLocalDpi xmlns:a14="http://schemas.microsoft.com/office/drawing/2010/main"/>
              </a:ext>
            </a:extLst>
          </a:blip>
          <a:srcRect l="4693"/>
          <a:stretch/>
        </p:blipFill>
        <p:spPr>
          <a:xfrm>
            <a:off x="184935" y="260648"/>
            <a:ext cx="3811001" cy="5472608"/>
          </a:xfrm>
          <a:prstGeom prst="rect">
            <a:avLst/>
          </a:prstGeom>
        </p:spPr>
      </p:pic>
    </p:spTree>
    <p:extLst>
      <p:ext uri="{BB962C8B-B14F-4D97-AF65-F5344CB8AC3E}">
        <p14:creationId xmlns:p14="http://schemas.microsoft.com/office/powerpoint/2010/main" val="864438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med">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5225" y="274638"/>
            <a:ext cx="8231575" cy="1143000"/>
          </a:xfrm>
        </p:spPr>
        <p:txBody>
          <a:bodyPr/>
          <a:lstStyle/>
          <a:p>
            <a:r>
              <a:rPr lang="en-US" dirty="0" smtClean="0"/>
              <a:t>Click to edit Master title style</a:t>
            </a:r>
            <a:endParaRPr lang="en-AU" dirty="0"/>
          </a:p>
        </p:txBody>
      </p:sp>
      <p:pic>
        <p:nvPicPr>
          <p:cNvPr id="3" name="Content Placeholder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495785" y="2276872"/>
            <a:ext cx="3324687" cy="3295369"/>
          </a:xfrm>
          <a:prstGeom prst="rect">
            <a:avLst/>
          </a:prstGeom>
        </p:spPr>
      </p:pic>
    </p:spTree>
    <p:extLst>
      <p:ext uri="{BB962C8B-B14F-4D97-AF65-F5344CB8AC3E}">
        <p14:creationId xmlns:p14="http://schemas.microsoft.com/office/powerpoint/2010/main" val="2552370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8"/>
            <a:ext cx="4896544" cy="1143000"/>
          </a:xfrm>
        </p:spPr>
        <p:txBody>
          <a:bodyPr/>
          <a:lstStyle/>
          <a:p>
            <a:r>
              <a:rPr lang="en-US" dirty="0" smtClean="0"/>
              <a:t>Click to edit Master title style</a:t>
            </a:r>
            <a:endParaRPr lang="en-AU" dirty="0"/>
          </a:p>
        </p:txBody>
      </p:sp>
      <p:pic>
        <p:nvPicPr>
          <p:cNvPr id="3" name="Content Placeholder 3"/>
          <p:cNvPicPr>
            <a:picLocks noChangeAspect="1"/>
          </p:cNvPicPr>
          <p:nvPr userDrawn="1"/>
        </p:nvPicPr>
        <p:blipFill rotWithShape="1">
          <a:blip r:embed="rId2" cstate="email">
            <a:extLst>
              <a:ext uri="{28A0092B-C50C-407E-A947-70E740481C1C}">
                <a14:useLocalDpi xmlns:a14="http://schemas.microsoft.com/office/drawing/2010/main"/>
              </a:ext>
            </a:extLst>
          </a:blip>
          <a:srcRect l="8517" r="47034"/>
          <a:stretch/>
        </p:blipFill>
        <p:spPr>
          <a:xfrm>
            <a:off x="5364088" y="250028"/>
            <a:ext cx="3600400" cy="5397014"/>
          </a:xfrm>
          <a:prstGeom prst="rect">
            <a:avLst/>
          </a:prstGeom>
        </p:spPr>
      </p:pic>
    </p:spTree>
    <p:extLst>
      <p:ext uri="{BB962C8B-B14F-4D97-AF65-F5344CB8AC3E}">
        <p14:creationId xmlns:p14="http://schemas.microsoft.com/office/powerpoint/2010/main" val="56099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pic>
        <p:nvPicPr>
          <p:cNvPr id="3" name="Content Placeholder 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67544" y="3645024"/>
            <a:ext cx="4468281" cy="2880133"/>
          </a:xfrm>
          <a:prstGeom prst="rect">
            <a:avLst/>
          </a:prstGeom>
        </p:spPr>
      </p:pic>
    </p:spTree>
    <p:extLst>
      <p:ext uri="{BB962C8B-B14F-4D97-AF65-F5344CB8AC3E}">
        <p14:creationId xmlns:p14="http://schemas.microsoft.com/office/powerpoint/2010/main" val="434257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pic>
        <p:nvPicPr>
          <p:cNvPr id="3" name="Content Placeholder 3"/>
          <p:cNvPicPr>
            <a:picLocks noChangeAspect="1"/>
          </p:cNvPicPr>
          <p:nvPr userDrawn="1"/>
        </p:nvPicPr>
        <p:blipFill rotWithShape="1">
          <a:blip r:embed="rId2" cstate="email">
            <a:extLst>
              <a:ext uri="{28A0092B-C50C-407E-A947-70E740481C1C}">
                <a14:useLocalDpi xmlns:a14="http://schemas.microsoft.com/office/drawing/2010/main"/>
              </a:ext>
            </a:extLst>
          </a:blip>
          <a:srcRect l="10196" r="6607"/>
          <a:stretch/>
        </p:blipFill>
        <p:spPr>
          <a:xfrm>
            <a:off x="4499992" y="1844824"/>
            <a:ext cx="4221038" cy="3384376"/>
          </a:xfrm>
          <a:prstGeom prst="rect">
            <a:avLst/>
          </a:prstGeom>
        </p:spPr>
      </p:pic>
    </p:spTree>
    <p:extLst>
      <p:ext uri="{BB962C8B-B14F-4D97-AF65-F5344CB8AC3E}">
        <p14:creationId xmlns:p14="http://schemas.microsoft.com/office/powerpoint/2010/main" val="2226986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pic>
        <p:nvPicPr>
          <p:cNvPr id="3" name="Content Placeholder 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67544" y="1993033"/>
            <a:ext cx="3446834" cy="4596202"/>
          </a:xfrm>
          <a:prstGeom prst="rect">
            <a:avLst/>
          </a:prstGeom>
        </p:spPr>
      </p:pic>
    </p:spTree>
    <p:extLst>
      <p:ext uri="{BB962C8B-B14F-4D97-AF65-F5344CB8AC3E}">
        <p14:creationId xmlns:p14="http://schemas.microsoft.com/office/powerpoint/2010/main" val="978295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pic>
        <p:nvPicPr>
          <p:cNvPr id="3" name="Content Placeholder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1239" y="1916832"/>
            <a:ext cx="4759996" cy="3182281"/>
          </a:xfrm>
          <a:prstGeom prst="rect">
            <a:avLst/>
          </a:prstGeom>
        </p:spPr>
      </p:pic>
    </p:spTree>
    <p:extLst>
      <p:ext uri="{BB962C8B-B14F-4D97-AF65-F5344CB8AC3E}">
        <p14:creationId xmlns:p14="http://schemas.microsoft.com/office/powerpoint/2010/main" val="3122709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pic>
        <p:nvPicPr>
          <p:cNvPr id="3" name="Content Placeholder 3"/>
          <p:cNvPicPr>
            <a:picLocks noChangeAspect="1"/>
          </p:cNvPicPr>
          <p:nvPr userDrawn="1"/>
        </p:nvPicPr>
        <p:blipFill rotWithShape="1">
          <a:blip r:embed="rId2" cstate="email">
            <a:extLst>
              <a:ext uri="{28A0092B-C50C-407E-A947-70E740481C1C}">
                <a14:useLocalDpi xmlns:a14="http://schemas.microsoft.com/office/drawing/2010/main"/>
              </a:ext>
            </a:extLst>
          </a:blip>
          <a:srcRect l="12374" t="-325" r="15848" b="276"/>
          <a:stretch/>
        </p:blipFill>
        <p:spPr>
          <a:xfrm>
            <a:off x="4995920" y="1916832"/>
            <a:ext cx="3827199" cy="3998514"/>
          </a:xfrm>
          <a:prstGeom prst="rect">
            <a:avLst/>
          </a:prstGeom>
        </p:spPr>
      </p:pic>
    </p:spTree>
    <p:extLst>
      <p:ext uri="{BB962C8B-B14F-4D97-AF65-F5344CB8AC3E}">
        <p14:creationId xmlns:p14="http://schemas.microsoft.com/office/powerpoint/2010/main" val="975072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23528" y="274638"/>
            <a:ext cx="4464496" cy="1143000"/>
          </a:xfrm>
        </p:spPr>
        <p:txBody>
          <a:bodyPr/>
          <a:lstStyle/>
          <a:p>
            <a:r>
              <a:rPr lang="en-US" dirty="0" smtClean="0"/>
              <a:t>Click to edit Master title style</a:t>
            </a:r>
            <a:endParaRPr lang="en-AU" dirty="0"/>
          </a:p>
        </p:txBody>
      </p:sp>
      <p:pic>
        <p:nvPicPr>
          <p:cNvPr id="3" name="Content Placeholder 3"/>
          <p:cNvPicPr>
            <a:picLocks noChangeAspect="1"/>
          </p:cNvPicPr>
          <p:nvPr userDrawn="1"/>
        </p:nvPicPr>
        <p:blipFill rotWithShape="1">
          <a:blip r:embed="rId2" cstate="email">
            <a:extLst>
              <a:ext uri="{28A0092B-C50C-407E-A947-70E740481C1C}">
                <a14:useLocalDpi xmlns:a14="http://schemas.microsoft.com/office/drawing/2010/main"/>
              </a:ext>
            </a:extLst>
          </a:blip>
          <a:srcRect l="5862" r="7080"/>
          <a:stretch/>
        </p:blipFill>
        <p:spPr>
          <a:xfrm>
            <a:off x="5004048" y="260648"/>
            <a:ext cx="4017018" cy="5362864"/>
          </a:xfrm>
          <a:prstGeom prst="rect">
            <a:avLst/>
          </a:prstGeom>
        </p:spPr>
      </p:pic>
    </p:spTree>
    <p:extLst>
      <p:ext uri="{BB962C8B-B14F-4D97-AF65-F5344CB8AC3E}">
        <p14:creationId xmlns:p14="http://schemas.microsoft.com/office/powerpoint/2010/main" val="1062170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pic>
        <p:nvPicPr>
          <p:cNvPr id="3" name="Content Placeholder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89299" y="1916832"/>
            <a:ext cx="3599203" cy="3672408"/>
          </a:xfrm>
          <a:prstGeom prst="rect">
            <a:avLst/>
          </a:prstGeom>
        </p:spPr>
      </p:pic>
    </p:spTree>
    <p:extLst>
      <p:ext uri="{BB962C8B-B14F-4D97-AF65-F5344CB8AC3E}">
        <p14:creationId xmlns:p14="http://schemas.microsoft.com/office/powerpoint/2010/main" val="406046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pic>
        <p:nvPicPr>
          <p:cNvPr id="3" name="Content Placeholder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5714" y="1916832"/>
            <a:ext cx="3965360" cy="3888432"/>
          </a:xfrm>
          <a:prstGeom prst="rect">
            <a:avLst/>
          </a:prstGeom>
        </p:spPr>
      </p:pic>
    </p:spTree>
    <p:extLst>
      <p:ext uri="{BB962C8B-B14F-4D97-AF65-F5344CB8AC3E}">
        <p14:creationId xmlns:p14="http://schemas.microsoft.com/office/powerpoint/2010/main" val="307322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4.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4.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5.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image" Target="../media/image6.png"/><Relationship Id="rId3" Type="http://schemas.openxmlformats.org/officeDocument/2006/relationships/slideLayout" Target="../slideLayouts/slideLayout38.xml"/><Relationship Id="rId21" Type="http://schemas.openxmlformats.org/officeDocument/2006/relationships/slideLayout" Target="../slideLayouts/slideLayout56.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theme" Target="../theme/theme4.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image" Target="../media/image2.jpeg"/><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image" Target="../media/image7.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26" Type="http://schemas.openxmlformats.org/officeDocument/2006/relationships/image" Target="../media/image6.png"/><Relationship Id="rId3" Type="http://schemas.openxmlformats.org/officeDocument/2006/relationships/slideLayout" Target="../slideLayouts/slideLayout62.xml"/><Relationship Id="rId21" Type="http://schemas.openxmlformats.org/officeDocument/2006/relationships/slideLayout" Target="../slideLayouts/slideLayout80.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5" Type="http://schemas.openxmlformats.org/officeDocument/2006/relationships/theme" Target="../theme/theme5.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24" Type="http://schemas.openxmlformats.org/officeDocument/2006/relationships/slideLayout" Target="../slideLayouts/slideLayout83.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23" Type="http://schemas.openxmlformats.org/officeDocument/2006/relationships/slideLayout" Target="../slideLayouts/slideLayout82.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slideLayout" Target="../slideLayouts/slideLayout81.xml"/><Relationship Id="rId27" Type="http://schemas.openxmlformats.org/officeDocument/2006/relationships/image" Target="../media/image24.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18" Type="http://schemas.openxmlformats.org/officeDocument/2006/relationships/slideLayout" Target="../slideLayouts/slideLayout101.xml"/><Relationship Id="rId26" Type="http://schemas.openxmlformats.org/officeDocument/2006/relationships/slideLayout" Target="../slideLayouts/slideLayout109.xml"/><Relationship Id="rId3" Type="http://schemas.openxmlformats.org/officeDocument/2006/relationships/slideLayout" Target="../slideLayouts/slideLayout86.xml"/><Relationship Id="rId21" Type="http://schemas.openxmlformats.org/officeDocument/2006/relationships/slideLayout" Target="../slideLayouts/slideLayout104.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slideLayout" Target="../slideLayouts/slideLayout100.xml"/><Relationship Id="rId25" Type="http://schemas.openxmlformats.org/officeDocument/2006/relationships/slideLayout" Target="../slideLayouts/slideLayout108.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20" Type="http://schemas.openxmlformats.org/officeDocument/2006/relationships/slideLayout" Target="../slideLayouts/slideLayout103.xml"/><Relationship Id="rId29" Type="http://schemas.openxmlformats.org/officeDocument/2006/relationships/theme" Target="../theme/theme6.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24" Type="http://schemas.openxmlformats.org/officeDocument/2006/relationships/slideLayout" Target="../slideLayouts/slideLayout107.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23" Type="http://schemas.openxmlformats.org/officeDocument/2006/relationships/slideLayout" Target="../slideLayouts/slideLayout106.xml"/><Relationship Id="rId28" Type="http://schemas.openxmlformats.org/officeDocument/2006/relationships/slideLayout" Target="../slideLayouts/slideLayout111.xml"/><Relationship Id="rId10" Type="http://schemas.openxmlformats.org/officeDocument/2006/relationships/slideLayout" Target="../slideLayouts/slideLayout93.xml"/><Relationship Id="rId19" Type="http://schemas.openxmlformats.org/officeDocument/2006/relationships/slideLayout" Target="../slideLayouts/slideLayout102.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 Id="rId22" Type="http://schemas.openxmlformats.org/officeDocument/2006/relationships/slideLayout" Target="../slideLayouts/slideLayout105.xml"/><Relationship Id="rId27" Type="http://schemas.openxmlformats.org/officeDocument/2006/relationships/slideLayout" Target="../slideLayouts/slideLayout110.xml"/><Relationship Id="rId30" Type="http://schemas.openxmlformats.org/officeDocument/2006/relationships/image" Target="../media/image6.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18" Type="http://schemas.openxmlformats.org/officeDocument/2006/relationships/slideLayout" Target="../slideLayouts/slideLayout129.xml"/><Relationship Id="rId26" Type="http://schemas.openxmlformats.org/officeDocument/2006/relationships/theme" Target="../theme/theme7.xml"/><Relationship Id="rId3" Type="http://schemas.openxmlformats.org/officeDocument/2006/relationships/slideLayout" Target="../slideLayouts/slideLayout114.xml"/><Relationship Id="rId21" Type="http://schemas.openxmlformats.org/officeDocument/2006/relationships/slideLayout" Target="../slideLayouts/slideLayout132.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17" Type="http://schemas.openxmlformats.org/officeDocument/2006/relationships/slideLayout" Target="../slideLayouts/slideLayout128.xml"/><Relationship Id="rId25" Type="http://schemas.openxmlformats.org/officeDocument/2006/relationships/slideLayout" Target="../slideLayouts/slideLayout136.xml"/><Relationship Id="rId2" Type="http://schemas.openxmlformats.org/officeDocument/2006/relationships/slideLayout" Target="../slideLayouts/slideLayout113.xml"/><Relationship Id="rId16" Type="http://schemas.openxmlformats.org/officeDocument/2006/relationships/slideLayout" Target="../slideLayouts/slideLayout127.xml"/><Relationship Id="rId20" Type="http://schemas.openxmlformats.org/officeDocument/2006/relationships/slideLayout" Target="../slideLayouts/slideLayout131.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24" Type="http://schemas.openxmlformats.org/officeDocument/2006/relationships/slideLayout" Target="../slideLayouts/slideLayout135.xml"/><Relationship Id="rId5" Type="http://schemas.openxmlformats.org/officeDocument/2006/relationships/slideLayout" Target="../slideLayouts/slideLayout116.xml"/><Relationship Id="rId15" Type="http://schemas.openxmlformats.org/officeDocument/2006/relationships/slideLayout" Target="../slideLayouts/slideLayout126.xml"/><Relationship Id="rId23" Type="http://schemas.openxmlformats.org/officeDocument/2006/relationships/slideLayout" Target="../slideLayouts/slideLayout134.xml"/><Relationship Id="rId10" Type="http://schemas.openxmlformats.org/officeDocument/2006/relationships/slideLayout" Target="../slideLayouts/slideLayout121.xml"/><Relationship Id="rId19" Type="http://schemas.openxmlformats.org/officeDocument/2006/relationships/slideLayout" Target="../slideLayouts/slideLayout130.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 Id="rId22" Type="http://schemas.openxmlformats.org/officeDocument/2006/relationships/slideLayout" Target="../slideLayouts/slideLayout133.xml"/><Relationship Id="rId27"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80907" name="Picture 11" descr="ST AIDANS cover (2)"/>
          <p:cNvPicPr>
            <a:picLocks noChangeAspect="1" noChangeArrowheads="1"/>
          </p:cNvPicPr>
          <p:nvPr userDrawn="1"/>
        </p:nvPicPr>
        <p:blipFill>
          <a:blip r:embed="rId13" cstate="screen"/>
          <a:srcRect/>
          <a:stretch>
            <a:fillRect/>
          </a:stretch>
        </p:blipFill>
        <p:spPr bwMode="auto">
          <a:xfrm>
            <a:off x="0" y="-26988"/>
            <a:ext cx="9144000" cy="1584326"/>
          </a:xfrm>
          <a:prstGeom prst="rect">
            <a:avLst/>
          </a:prstGeom>
          <a:noFill/>
        </p:spPr>
      </p:pic>
      <p:sp>
        <p:nvSpPr>
          <p:cNvPr id="80899" name="Rectangle 2"/>
          <p:cNvSpPr>
            <a:spLocks noGrp="1" noChangeArrowheads="1"/>
          </p:cNvSpPr>
          <p:nvPr>
            <p:ph type="title"/>
          </p:nvPr>
        </p:nvSpPr>
        <p:spPr bwMode="auto">
          <a:xfrm>
            <a:off x="179388" y="260350"/>
            <a:ext cx="446405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AU" smtClean="0"/>
              <a:t>Click to edit Master title style</a:t>
            </a:r>
          </a:p>
        </p:txBody>
      </p:sp>
      <p:sp>
        <p:nvSpPr>
          <p:cNvPr id="80900" name="Rectangle 3"/>
          <p:cNvSpPr>
            <a:spLocks noGrp="1" noChangeArrowheads="1"/>
          </p:cNvSpPr>
          <p:nvPr>
            <p:ph type="body" idx="1"/>
          </p:nvPr>
        </p:nvSpPr>
        <p:spPr bwMode="auto">
          <a:xfrm>
            <a:off x="571472" y="1700213"/>
            <a:ext cx="8393141" cy="4897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p>
        </p:txBody>
      </p:sp>
      <p:pic>
        <p:nvPicPr>
          <p:cNvPr id="80906" name="Picture 10" descr="ST AIDANS cover (2)"/>
          <p:cNvPicPr>
            <a:picLocks noChangeAspect="1" noChangeArrowheads="1"/>
          </p:cNvPicPr>
          <p:nvPr userDrawn="1"/>
        </p:nvPicPr>
        <p:blipFill>
          <a:blip r:embed="rId14" cstate="screen"/>
          <a:srcRect r="-217"/>
          <a:stretch>
            <a:fillRect/>
          </a:stretch>
        </p:blipFill>
        <p:spPr bwMode="auto">
          <a:xfrm>
            <a:off x="4791075" y="115888"/>
            <a:ext cx="4102100" cy="1289050"/>
          </a:xfrm>
          <a:prstGeom prst="rect">
            <a:avLst/>
          </a:prstGeom>
          <a:noFill/>
        </p:spPr>
      </p:pic>
      <p:pic>
        <p:nvPicPr>
          <p:cNvPr id="80908" name="Picture 12" descr="ST AIDANS cover (2)"/>
          <p:cNvPicPr>
            <a:picLocks noChangeAspect="1" noChangeArrowheads="1"/>
          </p:cNvPicPr>
          <p:nvPr userDrawn="1"/>
        </p:nvPicPr>
        <p:blipFill>
          <a:blip r:embed="rId15" cstate="screen"/>
          <a:srcRect r="-217"/>
          <a:stretch>
            <a:fillRect/>
          </a:stretch>
        </p:blipFill>
        <p:spPr bwMode="auto">
          <a:xfrm>
            <a:off x="4787900" y="115888"/>
            <a:ext cx="4102100" cy="1296987"/>
          </a:xfrm>
          <a:prstGeom prst="rect">
            <a:avLst/>
          </a:prstGeom>
          <a:noFill/>
        </p:spPr>
      </p:pic>
    </p:spTree>
  </p:cSld>
  <p:clrMap bg1="dk2" tx1="lt1" bg2="dk1"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ransition spd="med">
    <p:fade/>
  </p:transition>
  <p:txStyles>
    <p:titleStyle>
      <a:lvl1pPr algn="l" rtl="0" fontAlgn="base">
        <a:spcBef>
          <a:spcPct val="0"/>
        </a:spcBef>
        <a:spcAft>
          <a:spcPct val="0"/>
        </a:spcAft>
        <a:defRPr sz="3600">
          <a:solidFill>
            <a:srgbClr val="FFFFFF"/>
          </a:solidFill>
          <a:latin typeface="+mj-lt"/>
          <a:ea typeface="+mj-ea"/>
          <a:cs typeface="+mj-cs"/>
        </a:defRPr>
      </a:lvl1pPr>
      <a:lvl2pPr algn="l" rtl="0" fontAlgn="base">
        <a:spcBef>
          <a:spcPct val="0"/>
        </a:spcBef>
        <a:spcAft>
          <a:spcPct val="0"/>
        </a:spcAft>
        <a:defRPr sz="3600">
          <a:solidFill>
            <a:srgbClr val="FFFFFF"/>
          </a:solidFill>
          <a:latin typeface="Franklin Gothic Demi" pitchFamily="34" charset="0"/>
        </a:defRPr>
      </a:lvl2pPr>
      <a:lvl3pPr algn="l" rtl="0" fontAlgn="base">
        <a:spcBef>
          <a:spcPct val="0"/>
        </a:spcBef>
        <a:spcAft>
          <a:spcPct val="0"/>
        </a:spcAft>
        <a:defRPr sz="3600">
          <a:solidFill>
            <a:srgbClr val="FFFFFF"/>
          </a:solidFill>
          <a:latin typeface="Franklin Gothic Demi" pitchFamily="34" charset="0"/>
        </a:defRPr>
      </a:lvl3pPr>
      <a:lvl4pPr algn="l" rtl="0" fontAlgn="base">
        <a:spcBef>
          <a:spcPct val="0"/>
        </a:spcBef>
        <a:spcAft>
          <a:spcPct val="0"/>
        </a:spcAft>
        <a:defRPr sz="3600">
          <a:solidFill>
            <a:srgbClr val="FFFFFF"/>
          </a:solidFill>
          <a:latin typeface="Franklin Gothic Demi" pitchFamily="34" charset="0"/>
        </a:defRPr>
      </a:lvl4pPr>
      <a:lvl5pPr algn="l" rtl="0" fontAlgn="base">
        <a:spcBef>
          <a:spcPct val="0"/>
        </a:spcBef>
        <a:spcAft>
          <a:spcPct val="0"/>
        </a:spcAft>
        <a:defRPr sz="3600">
          <a:solidFill>
            <a:srgbClr val="FFFFFF"/>
          </a:solidFill>
          <a:latin typeface="Franklin Gothic Demi" pitchFamily="34" charset="0"/>
        </a:defRPr>
      </a:lvl5pPr>
      <a:lvl6pPr marL="457200" algn="l" rtl="0" fontAlgn="base">
        <a:spcBef>
          <a:spcPct val="0"/>
        </a:spcBef>
        <a:spcAft>
          <a:spcPct val="0"/>
        </a:spcAft>
        <a:defRPr sz="3600">
          <a:solidFill>
            <a:srgbClr val="FFFFFF"/>
          </a:solidFill>
          <a:latin typeface="Franklin Gothic Demi" pitchFamily="34" charset="0"/>
        </a:defRPr>
      </a:lvl6pPr>
      <a:lvl7pPr marL="914400" algn="l" rtl="0" fontAlgn="base">
        <a:spcBef>
          <a:spcPct val="0"/>
        </a:spcBef>
        <a:spcAft>
          <a:spcPct val="0"/>
        </a:spcAft>
        <a:defRPr sz="3600">
          <a:solidFill>
            <a:srgbClr val="FFFFFF"/>
          </a:solidFill>
          <a:latin typeface="Franklin Gothic Demi" pitchFamily="34" charset="0"/>
        </a:defRPr>
      </a:lvl7pPr>
      <a:lvl8pPr marL="1371600" algn="l" rtl="0" fontAlgn="base">
        <a:spcBef>
          <a:spcPct val="0"/>
        </a:spcBef>
        <a:spcAft>
          <a:spcPct val="0"/>
        </a:spcAft>
        <a:defRPr sz="3600">
          <a:solidFill>
            <a:srgbClr val="FFFFFF"/>
          </a:solidFill>
          <a:latin typeface="Franklin Gothic Demi" pitchFamily="34" charset="0"/>
        </a:defRPr>
      </a:lvl8pPr>
      <a:lvl9pPr marL="1828800" algn="l" rtl="0" fontAlgn="base">
        <a:spcBef>
          <a:spcPct val="0"/>
        </a:spcBef>
        <a:spcAft>
          <a:spcPct val="0"/>
        </a:spcAft>
        <a:defRPr sz="3600">
          <a:solidFill>
            <a:srgbClr val="FFFFFF"/>
          </a:solidFill>
          <a:latin typeface="Franklin Gothic Demi" pitchFamily="34" charset="0"/>
        </a:defRPr>
      </a:lvl9pPr>
    </p:titleStyle>
    <p:bodyStyle>
      <a:lvl1pPr marL="342900" indent="-342900" algn="l" rtl="0" fontAlgn="base">
        <a:spcBef>
          <a:spcPct val="20000"/>
        </a:spcBef>
        <a:spcAft>
          <a:spcPct val="0"/>
        </a:spcAft>
        <a:buChar char="•"/>
        <a:defRPr sz="3200">
          <a:solidFill>
            <a:srgbClr val="000066"/>
          </a:solidFill>
          <a:latin typeface="+mn-lt"/>
          <a:ea typeface="+mn-ea"/>
          <a:cs typeface="+mn-cs"/>
        </a:defRPr>
      </a:lvl1pPr>
      <a:lvl2pPr marL="742950" indent="-285750" algn="l" rtl="0" fontAlgn="base">
        <a:spcBef>
          <a:spcPct val="20000"/>
        </a:spcBef>
        <a:spcAft>
          <a:spcPct val="0"/>
        </a:spcAft>
        <a:buChar char="–"/>
        <a:defRPr sz="2800">
          <a:solidFill>
            <a:srgbClr val="000066"/>
          </a:solidFill>
          <a:latin typeface="+mn-lt"/>
        </a:defRPr>
      </a:lvl2pPr>
      <a:lvl3pPr marL="1143000" indent="-228600" algn="l" rtl="0" fontAlgn="base">
        <a:spcBef>
          <a:spcPct val="20000"/>
        </a:spcBef>
        <a:spcAft>
          <a:spcPct val="0"/>
        </a:spcAft>
        <a:buChar char="•"/>
        <a:defRPr sz="2400">
          <a:solidFill>
            <a:srgbClr val="000066"/>
          </a:solidFill>
          <a:latin typeface="+mn-lt"/>
        </a:defRPr>
      </a:lvl3pPr>
      <a:lvl4pPr marL="1600200" indent="-228600" algn="l" rtl="0" fontAlgn="base">
        <a:spcBef>
          <a:spcPct val="20000"/>
        </a:spcBef>
        <a:spcAft>
          <a:spcPct val="0"/>
        </a:spcAft>
        <a:buChar char="–"/>
        <a:defRPr sz="2000">
          <a:solidFill>
            <a:srgbClr val="000066"/>
          </a:solidFill>
          <a:latin typeface="+mn-lt"/>
        </a:defRPr>
      </a:lvl4pPr>
      <a:lvl5pPr marL="2057400" indent="-228600" algn="l" rtl="0" fontAlgn="base">
        <a:spcBef>
          <a:spcPct val="20000"/>
        </a:spcBef>
        <a:spcAft>
          <a:spcPct val="0"/>
        </a:spcAft>
        <a:buChar char="»"/>
        <a:defRPr sz="2000">
          <a:solidFill>
            <a:srgbClr val="000066"/>
          </a:solidFill>
          <a:latin typeface="+mn-lt"/>
        </a:defRPr>
      </a:lvl5pPr>
      <a:lvl6pPr marL="2514600" indent="-228600" algn="l" rtl="0" fontAlgn="base">
        <a:spcBef>
          <a:spcPct val="20000"/>
        </a:spcBef>
        <a:spcAft>
          <a:spcPct val="0"/>
        </a:spcAft>
        <a:buChar char="»"/>
        <a:defRPr sz="2000">
          <a:solidFill>
            <a:srgbClr val="000066"/>
          </a:solidFill>
          <a:latin typeface="+mn-lt"/>
        </a:defRPr>
      </a:lvl6pPr>
      <a:lvl7pPr marL="2971800" indent="-228600" algn="l" rtl="0" fontAlgn="base">
        <a:spcBef>
          <a:spcPct val="20000"/>
        </a:spcBef>
        <a:spcAft>
          <a:spcPct val="0"/>
        </a:spcAft>
        <a:buChar char="»"/>
        <a:defRPr sz="2000">
          <a:solidFill>
            <a:srgbClr val="000066"/>
          </a:solidFill>
          <a:latin typeface="+mn-lt"/>
        </a:defRPr>
      </a:lvl7pPr>
      <a:lvl8pPr marL="3429000" indent="-228600" algn="l" rtl="0" fontAlgn="base">
        <a:spcBef>
          <a:spcPct val="20000"/>
        </a:spcBef>
        <a:spcAft>
          <a:spcPct val="0"/>
        </a:spcAft>
        <a:buChar char="»"/>
        <a:defRPr sz="2000">
          <a:solidFill>
            <a:srgbClr val="000066"/>
          </a:solidFill>
          <a:latin typeface="+mn-lt"/>
        </a:defRPr>
      </a:lvl8pPr>
      <a:lvl9pPr marL="3886200" indent="-228600" algn="l" rtl="0" fontAlgn="base">
        <a:spcBef>
          <a:spcPct val="20000"/>
        </a:spcBef>
        <a:spcAft>
          <a:spcPct val="0"/>
        </a:spcAft>
        <a:buChar char="»"/>
        <a:defRPr sz="2000">
          <a:solidFill>
            <a:srgbClr val="0000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1036" name="Picture 12" descr="ST AIDANS cover (2)"/>
          <p:cNvPicPr>
            <a:picLocks noChangeAspect="1" noChangeArrowheads="1"/>
          </p:cNvPicPr>
          <p:nvPr userDrawn="1"/>
        </p:nvPicPr>
        <p:blipFill>
          <a:blip r:embed="rId15" cstate="print"/>
          <a:srcRect t="54312" r="5745" b="33875"/>
          <a:stretch>
            <a:fillRect/>
          </a:stretch>
        </p:blipFill>
        <p:spPr bwMode="auto">
          <a:xfrm>
            <a:off x="0" y="1"/>
            <a:ext cx="9144000" cy="1584325"/>
          </a:xfrm>
          <a:prstGeom prst="rect">
            <a:avLst/>
          </a:prstGeom>
          <a:noFill/>
        </p:spPr>
      </p:pic>
      <p:sp>
        <p:nvSpPr>
          <p:cNvPr id="1026" name="Rectangle 2"/>
          <p:cNvSpPr>
            <a:spLocks noGrp="1" noChangeArrowheads="1"/>
          </p:cNvSpPr>
          <p:nvPr>
            <p:ph type="title"/>
          </p:nvPr>
        </p:nvSpPr>
        <p:spPr bwMode="auto">
          <a:xfrm>
            <a:off x="179388" y="287338"/>
            <a:ext cx="4464051"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AU" smtClean="0"/>
              <a:t>Click to edit Master title style</a:t>
            </a:r>
          </a:p>
        </p:txBody>
      </p:sp>
      <p:sp>
        <p:nvSpPr>
          <p:cNvPr id="1027" name="Rectangle 3"/>
          <p:cNvSpPr>
            <a:spLocks noGrp="1" noChangeArrowheads="1"/>
          </p:cNvSpPr>
          <p:nvPr>
            <p:ph type="body" idx="1"/>
          </p:nvPr>
        </p:nvSpPr>
        <p:spPr bwMode="auto">
          <a:xfrm>
            <a:off x="179389" y="1727201"/>
            <a:ext cx="8678892" cy="49688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p>
        </p:txBody>
      </p:sp>
    </p:spTree>
    <p:extLst>
      <p:ext uri="{BB962C8B-B14F-4D97-AF65-F5344CB8AC3E}">
        <p14:creationId xmlns:p14="http://schemas.microsoft.com/office/powerpoint/2010/main" val="176750068"/>
      </p:ext>
    </p:extLst>
  </p:cSld>
  <p:clrMap bg1="dk2" tx1="lt1" bg2="dk1"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Lst>
  <p:transition spd="med">
    <p:fade/>
  </p:transition>
  <p:timing>
    <p:tnLst>
      <p:par>
        <p:cTn id="1" dur="indefinite" restart="never" nodeType="tmRoot"/>
      </p:par>
    </p:tnLst>
  </p:timing>
  <p:txStyles>
    <p:titleStyle>
      <a:lvl1pPr algn="l" rtl="0" eaLnBrk="0" fontAlgn="base" hangingPunct="0">
        <a:spcBef>
          <a:spcPct val="0"/>
        </a:spcBef>
        <a:spcAft>
          <a:spcPct val="0"/>
        </a:spcAft>
        <a:defRPr sz="3600">
          <a:solidFill>
            <a:srgbClr val="FFFFFF"/>
          </a:solidFill>
          <a:latin typeface="Franklin Gothic Demi" pitchFamily="34" charset="0"/>
          <a:ea typeface="+mj-ea"/>
          <a:cs typeface="+mj-cs"/>
        </a:defRPr>
      </a:lvl1pPr>
      <a:lvl2pPr algn="l" rtl="0" eaLnBrk="0" fontAlgn="base" hangingPunct="0">
        <a:spcBef>
          <a:spcPct val="0"/>
        </a:spcBef>
        <a:spcAft>
          <a:spcPct val="0"/>
        </a:spcAft>
        <a:defRPr sz="3600">
          <a:solidFill>
            <a:srgbClr val="FFFFFF"/>
          </a:solidFill>
          <a:latin typeface="Franklin Gothic Demi" pitchFamily="34" charset="0"/>
        </a:defRPr>
      </a:lvl2pPr>
      <a:lvl3pPr algn="l" rtl="0" eaLnBrk="0" fontAlgn="base" hangingPunct="0">
        <a:spcBef>
          <a:spcPct val="0"/>
        </a:spcBef>
        <a:spcAft>
          <a:spcPct val="0"/>
        </a:spcAft>
        <a:defRPr sz="3600">
          <a:solidFill>
            <a:srgbClr val="FFFFFF"/>
          </a:solidFill>
          <a:latin typeface="Franklin Gothic Demi" pitchFamily="34" charset="0"/>
        </a:defRPr>
      </a:lvl3pPr>
      <a:lvl4pPr algn="l" rtl="0" eaLnBrk="0" fontAlgn="base" hangingPunct="0">
        <a:spcBef>
          <a:spcPct val="0"/>
        </a:spcBef>
        <a:spcAft>
          <a:spcPct val="0"/>
        </a:spcAft>
        <a:defRPr sz="3600">
          <a:solidFill>
            <a:srgbClr val="FFFFFF"/>
          </a:solidFill>
          <a:latin typeface="Franklin Gothic Demi" pitchFamily="34" charset="0"/>
        </a:defRPr>
      </a:lvl4pPr>
      <a:lvl5pPr algn="l" rtl="0" eaLnBrk="0" fontAlgn="base" hangingPunct="0">
        <a:spcBef>
          <a:spcPct val="0"/>
        </a:spcBef>
        <a:spcAft>
          <a:spcPct val="0"/>
        </a:spcAft>
        <a:defRPr sz="3600">
          <a:solidFill>
            <a:srgbClr val="FFFFFF"/>
          </a:solidFill>
          <a:latin typeface="Franklin Gothic Demi" pitchFamily="34" charset="0"/>
        </a:defRPr>
      </a:lvl5pPr>
      <a:lvl6pPr marL="457200" algn="l" rtl="0" fontAlgn="base">
        <a:spcBef>
          <a:spcPct val="0"/>
        </a:spcBef>
        <a:spcAft>
          <a:spcPct val="0"/>
        </a:spcAft>
        <a:defRPr sz="3600">
          <a:solidFill>
            <a:schemeClr val="tx2"/>
          </a:solidFill>
          <a:latin typeface="Arial Black" pitchFamily="34" charset="0"/>
        </a:defRPr>
      </a:lvl6pPr>
      <a:lvl7pPr marL="914400" algn="l" rtl="0" fontAlgn="base">
        <a:spcBef>
          <a:spcPct val="0"/>
        </a:spcBef>
        <a:spcAft>
          <a:spcPct val="0"/>
        </a:spcAft>
        <a:defRPr sz="3600">
          <a:solidFill>
            <a:schemeClr val="tx2"/>
          </a:solidFill>
          <a:latin typeface="Arial Black" pitchFamily="34" charset="0"/>
        </a:defRPr>
      </a:lvl7pPr>
      <a:lvl8pPr marL="1371600" algn="l" rtl="0" fontAlgn="base">
        <a:spcBef>
          <a:spcPct val="0"/>
        </a:spcBef>
        <a:spcAft>
          <a:spcPct val="0"/>
        </a:spcAft>
        <a:defRPr sz="3600">
          <a:solidFill>
            <a:schemeClr val="tx2"/>
          </a:solidFill>
          <a:latin typeface="Arial Black" pitchFamily="34" charset="0"/>
        </a:defRPr>
      </a:lvl8pPr>
      <a:lvl9pPr marL="1828800" algn="l" rtl="0" fontAlgn="base">
        <a:spcBef>
          <a:spcPct val="0"/>
        </a:spcBef>
        <a:spcAft>
          <a:spcPct val="0"/>
        </a:spcAft>
        <a:defRPr sz="3600">
          <a:solidFill>
            <a:schemeClr val="tx2"/>
          </a:solidFill>
          <a:latin typeface="Arial Black" pitchFamily="34" charset="0"/>
        </a:defRPr>
      </a:lvl9pPr>
    </p:titleStyle>
    <p:bodyStyle>
      <a:lvl1pPr marL="342900" indent="-342900" algn="l" rtl="0" eaLnBrk="0" fontAlgn="base" hangingPunct="0">
        <a:spcBef>
          <a:spcPct val="20000"/>
        </a:spcBef>
        <a:spcAft>
          <a:spcPct val="0"/>
        </a:spcAft>
        <a:buChar char="•"/>
        <a:defRPr sz="3200">
          <a:solidFill>
            <a:srgbClr val="000066"/>
          </a:solidFill>
          <a:latin typeface="Franklin Gothic Book" pitchFamily="34" charset="0"/>
          <a:ea typeface="+mn-ea"/>
          <a:cs typeface="+mn-cs"/>
        </a:defRPr>
      </a:lvl1pPr>
      <a:lvl2pPr marL="742950" indent="-285750" algn="l" rtl="0" eaLnBrk="0" fontAlgn="base" hangingPunct="0">
        <a:spcBef>
          <a:spcPct val="20000"/>
        </a:spcBef>
        <a:spcAft>
          <a:spcPct val="0"/>
        </a:spcAft>
        <a:buChar char="–"/>
        <a:defRPr sz="2800">
          <a:solidFill>
            <a:srgbClr val="000066"/>
          </a:solidFill>
          <a:latin typeface="Franklin Gothic Book" pitchFamily="34" charset="0"/>
        </a:defRPr>
      </a:lvl2pPr>
      <a:lvl3pPr marL="1143000" indent="-228600" algn="l" rtl="0" eaLnBrk="0" fontAlgn="base" hangingPunct="0">
        <a:spcBef>
          <a:spcPct val="20000"/>
        </a:spcBef>
        <a:spcAft>
          <a:spcPct val="0"/>
        </a:spcAft>
        <a:buChar char="•"/>
        <a:defRPr sz="2400">
          <a:solidFill>
            <a:srgbClr val="000066"/>
          </a:solidFill>
          <a:latin typeface="Franklin Gothic Book" pitchFamily="34" charset="0"/>
        </a:defRPr>
      </a:lvl3pPr>
      <a:lvl4pPr marL="1600200" indent="-228600" algn="l" rtl="0" eaLnBrk="0" fontAlgn="base" hangingPunct="0">
        <a:spcBef>
          <a:spcPct val="20000"/>
        </a:spcBef>
        <a:spcAft>
          <a:spcPct val="0"/>
        </a:spcAft>
        <a:buChar char="–"/>
        <a:defRPr sz="2000">
          <a:solidFill>
            <a:srgbClr val="000066"/>
          </a:solidFill>
          <a:latin typeface="Franklin Gothic Book" pitchFamily="34" charset="0"/>
        </a:defRPr>
      </a:lvl4pPr>
      <a:lvl5pPr marL="2057400" indent="-228600" algn="l" rtl="0" eaLnBrk="0" fontAlgn="base" hangingPunct="0">
        <a:spcBef>
          <a:spcPct val="20000"/>
        </a:spcBef>
        <a:spcAft>
          <a:spcPct val="0"/>
        </a:spcAft>
        <a:buChar char="»"/>
        <a:defRPr sz="2000">
          <a:solidFill>
            <a:srgbClr val="000066"/>
          </a:solidFill>
          <a:latin typeface="Franklin Gothic Book"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1036" name="Picture 12" descr="ST AIDANS cover (2)"/>
          <p:cNvPicPr>
            <a:picLocks noChangeAspect="1" noChangeArrowheads="1"/>
          </p:cNvPicPr>
          <p:nvPr userDrawn="1"/>
        </p:nvPicPr>
        <p:blipFill>
          <a:blip r:embed="rId13" cstate="print"/>
          <a:srcRect t="54312" r="5745" b="33875"/>
          <a:stretch>
            <a:fillRect/>
          </a:stretch>
        </p:blipFill>
        <p:spPr bwMode="auto">
          <a:xfrm>
            <a:off x="0" y="0"/>
            <a:ext cx="9144000" cy="1584325"/>
          </a:xfrm>
          <a:prstGeom prst="rect">
            <a:avLst/>
          </a:prstGeom>
          <a:noFill/>
        </p:spPr>
      </p:pic>
      <p:sp>
        <p:nvSpPr>
          <p:cNvPr id="1026" name="Rectangle 2"/>
          <p:cNvSpPr>
            <a:spLocks noGrp="1" noChangeArrowheads="1"/>
          </p:cNvSpPr>
          <p:nvPr>
            <p:ph type="title"/>
          </p:nvPr>
        </p:nvSpPr>
        <p:spPr bwMode="auto">
          <a:xfrm>
            <a:off x="179388" y="287338"/>
            <a:ext cx="446405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AU" smtClean="0"/>
              <a:t>Click to edit Master title style</a:t>
            </a:r>
          </a:p>
        </p:txBody>
      </p:sp>
      <p:sp>
        <p:nvSpPr>
          <p:cNvPr id="1027" name="Rectangle 3"/>
          <p:cNvSpPr>
            <a:spLocks noGrp="1" noChangeArrowheads="1"/>
          </p:cNvSpPr>
          <p:nvPr>
            <p:ph type="body" idx="1"/>
          </p:nvPr>
        </p:nvSpPr>
        <p:spPr bwMode="auto">
          <a:xfrm>
            <a:off x="179388" y="1727200"/>
            <a:ext cx="8750330" cy="49688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p>
        </p:txBody>
      </p:sp>
      <p:pic>
        <p:nvPicPr>
          <p:cNvPr id="1037" name="Picture 13" descr="ST AIDANS cover (2)"/>
          <p:cNvPicPr>
            <a:picLocks noChangeAspect="1" noChangeArrowheads="1"/>
          </p:cNvPicPr>
          <p:nvPr userDrawn="1"/>
        </p:nvPicPr>
        <p:blipFill>
          <a:blip r:embed="rId14" cstate="print"/>
          <a:srcRect l="10391" t="27451" r="-195" b="54317"/>
          <a:stretch>
            <a:fillRect/>
          </a:stretch>
        </p:blipFill>
        <p:spPr bwMode="auto">
          <a:xfrm>
            <a:off x="4791075" y="142875"/>
            <a:ext cx="4102100" cy="1289050"/>
          </a:xfrm>
          <a:prstGeom prst="rect">
            <a:avLst/>
          </a:prstGeom>
          <a:noFill/>
        </p:spPr>
      </p:pic>
    </p:spTree>
    <p:extLst>
      <p:ext uri="{BB962C8B-B14F-4D97-AF65-F5344CB8AC3E}">
        <p14:creationId xmlns:p14="http://schemas.microsoft.com/office/powerpoint/2010/main" val="1932931522"/>
      </p:ext>
    </p:extLst>
  </p:cSld>
  <p:clrMap bg1="dk2" tx1="lt1" bg2="dk1"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ransition spd="med">
    <p:fade/>
  </p:transition>
  <p:txStyles>
    <p:titleStyle>
      <a:lvl1pPr algn="l" rtl="0" eaLnBrk="0" fontAlgn="base" hangingPunct="0">
        <a:spcBef>
          <a:spcPct val="0"/>
        </a:spcBef>
        <a:spcAft>
          <a:spcPct val="0"/>
        </a:spcAft>
        <a:defRPr sz="3600">
          <a:solidFill>
            <a:srgbClr val="FFFFFF"/>
          </a:solidFill>
          <a:latin typeface="Franklin Gothic Demi" pitchFamily="34" charset="0"/>
          <a:ea typeface="+mj-ea"/>
          <a:cs typeface="+mj-cs"/>
        </a:defRPr>
      </a:lvl1pPr>
      <a:lvl2pPr algn="l" rtl="0" eaLnBrk="0" fontAlgn="base" hangingPunct="0">
        <a:spcBef>
          <a:spcPct val="0"/>
        </a:spcBef>
        <a:spcAft>
          <a:spcPct val="0"/>
        </a:spcAft>
        <a:defRPr sz="3600">
          <a:solidFill>
            <a:srgbClr val="FFFFFF"/>
          </a:solidFill>
          <a:latin typeface="Franklin Gothic Demi" pitchFamily="34" charset="0"/>
        </a:defRPr>
      </a:lvl2pPr>
      <a:lvl3pPr algn="l" rtl="0" eaLnBrk="0" fontAlgn="base" hangingPunct="0">
        <a:spcBef>
          <a:spcPct val="0"/>
        </a:spcBef>
        <a:spcAft>
          <a:spcPct val="0"/>
        </a:spcAft>
        <a:defRPr sz="3600">
          <a:solidFill>
            <a:srgbClr val="FFFFFF"/>
          </a:solidFill>
          <a:latin typeface="Franklin Gothic Demi" pitchFamily="34" charset="0"/>
        </a:defRPr>
      </a:lvl3pPr>
      <a:lvl4pPr algn="l" rtl="0" eaLnBrk="0" fontAlgn="base" hangingPunct="0">
        <a:spcBef>
          <a:spcPct val="0"/>
        </a:spcBef>
        <a:spcAft>
          <a:spcPct val="0"/>
        </a:spcAft>
        <a:defRPr sz="3600">
          <a:solidFill>
            <a:srgbClr val="FFFFFF"/>
          </a:solidFill>
          <a:latin typeface="Franklin Gothic Demi" pitchFamily="34" charset="0"/>
        </a:defRPr>
      </a:lvl4pPr>
      <a:lvl5pPr algn="l" rtl="0" eaLnBrk="0" fontAlgn="base" hangingPunct="0">
        <a:spcBef>
          <a:spcPct val="0"/>
        </a:spcBef>
        <a:spcAft>
          <a:spcPct val="0"/>
        </a:spcAft>
        <a:defRPr sz="3600">
          <a:solidFill>
            <a:srgbClr val="FFFFFF"/>
          </a:solidFill>
          <a:latin typeface="Franklin Gothic Demi" pitchFamily="34" charset="0"/>
        </a:defRPr>
      </a:lvl5pPr>
      <a:lvl6pPr marL="457200" algn="l" rtl="0" fontAlgn="base">
        <a:spcBef>
          <a:spcPct val="0"/>
        </a:spcBef>
        <a:spcAft>
          <a:spcPct val="0"/>
        </a:spcAft>
        <a:defRPr sz="3600">
          <a:solidFill>
            <a:schemeClr val="tx2"/>
          </a:solidFill>
          <a:latin typeface="Arial Black" pitchFamily="34" charset="0"/>
        </a:defRPr>
      </a:lvl6pPr>
      <a:lvl7pPr marL="914400" algn="l" rtl="0" fontAlgn="base">
        <a:spcBef>
          <a:spcPct val="0"/>
        </a:spcBef>
        <a:spcAft>
          <a:spcPct val="0"/>
        </a:spcAft>
        <a:defRPr sz="3600">
          <a:solidFill>
            <a:schemeClr val="tx2"/>
          </a:solidFill>
          <a:latin typeface="Arial Black" pitchFamily="34" charset="0"/>
        </a:defRPr>
      </a:lvl7pPr>
      <a:lvl8pPr marL="1371600" algn="l" rtl="0" fontAlgn="base">
        <a:spcBef>
          <a:spcPct val="0"/>
        </a:spcBef>
        <a:spcAft>
          <a:spcPct val="0"/>
        </a:spcAft>
        <a:defRPr sz="3600">
          <a:solidFill>
            <a:schemeClr val="tx2"/>
          </a:solidFill>
          <a:latin typeface="Arial Black" pitchFamily="34" charset="0"/>
        </a:defRPr>
      </a:lvl8pPr>
      <a:lvl9pPr marL="1828800" algn="l" rtl="0" fontAlgn="base">
        <a:spcBef>
          <a:spcPct val="0"/>
        </a:spcBef>
        <a:spcAft>
          <a:spcPct val="0"/>
        </a:spcAft>
        <a:defRPr sz="3600">
          <a:solidFill>
            <a:schemeClr val="tx2"/>
          </a:solidFill>
          <a:latin typeface="Arial Black" pitchFamily="34" charset="0"/>
        </a:defRPr>
      </a:lvl9pPr>
    </p:titleStyle>
    <p:bodyStyle>
      <a:lvl1pPr marL="342900" indent="-342900" algn="l" rtl="0" eaLnBrk="0" fontAlgn="base" hangingPunct="0">
        <a:spcBef>
          <a:spcPct val="20000"/>
        </a:spcBef>
        <a:spcAft>
          <a:spcPct val="0"/>
        </a:spcAft>
        <a:buChar char="•"/>
        <a:defRPr sz="3200">
          <a:solidFill>
            <a:srgbClr val="000066"/>
          </a:solidFill>
          <a:latin typeface="Franklin Gothic Book" pitchFamily="34" charset="0"/>
          <a:ea typeface="+mn-ea"/>
          <a:cs typeface="+mn-cs"/>
        </a:defRPr>
      </a:lvl1pPr>
      <a:lvl2pPr marL="742950" indent="-285750" algn="l" rtl="0" eaLnBrk="0" fontAlgn="base" hangingPunct="0">
        <a:spcBef>
          <a:spcPct val="20000"/>
        </a:spcBef>
        <a:spcAft>
          <a:spcPct val="0"/>
        </a:spcAft>
        <a:buChar char="–"/>
        <a:defRPr sz="2800">
          <a:solidFill>
            <a:srgbClr val="000066"/>
          </a:solidFill>
          <a:latin typeface="Franklin Gothic Book" pitchFamily="34" charset="0"/>
        </a:defRPr>
      </a:lvl2pPr>
      <a:lvl3pPr marL="1143000" indent="-228600" algn="l" rtl="0" eaLnBrk="0" fontAlgn="base" hangingPunct="0">
        <a:spcBef>
          <a:spcPct val="20000"/>
        </a:spcBef>
        <a:spcAft>
          <a:spcPct val="0"/>
        </a:spcAft>
        <a:buChar char="•"/>
        <a:defRPr sz="2400">
          <a:solidFill>
            <a:srgbClr val="000066"/>
          </a:solidFill>
          <a:latin typeface="Franklin Gothic Book" pitchFamily="34" charset="0"/>
        </a:defRPr>
      </a:lvl3pPr>
      <a:lvl4pPr marL="1600200" indent="-228600" algn="l" rtl="0" eaLnBrk="0" fontAlgn="base" hangingPunct="0">
        <a:spcBef>
          <a:spcPct val="20000"/>
        </a:spcBef>
        <a:spcAft>
          <a:spcPct val="0"/>
        </a:spcAft>
        <a:buChar char="–"/>
        <a:defRPr sz="2000">
          <a:solidFill>
            <a:srgbClr val="000066"/>
          </a:solidFill>
          <a:latin typeface="Franklin Gothic Book" pitchFamily="34" charset="0"/>
        </a:defRPr>
      </a:lvl4pPr>
      <a:lvl5pPr marL="2057400" indent="-228600" algn="l" rtl="0" eaLnBrk="0" fontAlgn="base" hangingPunct="0">
        <a:spcBef>
          <a:spcPct val="20000"/>
        </a:spcBef>
        <a:spcAft>
          <a:spcPct val="0"/>
        </a:spcAft>
        <a:buChar char="»"/>
        <a:defRPr sz="2000">
          <a:solidFill>
            <a:srgbClr val="000066"/>
          </a:solidFill>
          <a:latin typeface="Franklin Gothic Book"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26" cstate="email">
            <a:extLs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dirty="0"/>
          </a:p>
        </p:txBody>
      </p:sp>
      <p:sp>
        <p:nvSpPr>
          <p:cNvPr id="3" name="Text Placeholder 2"/>
          <p:cNvSpPr>
            <a:spLocks noGrp="1"/>
          </p:cNvSpPr>
          <p:nvPr>
            <p:ph type="body" idx="1"/>
          </p:nvPr>
        </p:nvSpPr>
        <p:spPr>
          <a:xfrm>
            <a:off x="457200" y="2060848"/>
            <a:ext cx="8229600" cy="309634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pic>
        <p:nvPicPr>
          <p:cNvPr id="5" name="Picture 12" descr="ST AIDANS cover (2)"/>
          <p:cNvPicPr>
            <a:picLocks noChangeAspect="1" noChangeArrowheads="1"/>
          </p:cNvPicPr>
          <p:nvPr userDrawn="1"/>
        </p:nvPicPr>
        <p:blipFill>
          <a:blip r:embed="rId27" cstate="screen"/>
          <a:srcRect/>
          <a:stretch>
            <a:fillRect/>
          </a:stretch>
        </p:blipFill>
        <p:spPr bwMode="auto">
          <a:xfrm>
            <a:off x="0" y="0"/>
            <a:ext cx="9144000" cy="1584325"/>
          </a:xfrm>
          <a:prstGeom prst="rect">
            <a:avLst/>
          </a:prstGeom>
          <a:noFill/>
        </p:spPr>
      </p:pic>
      <p:pic>
        <p:nvPicPr>
          <p:cNvPr id="6" name="Picture 13" descr="ST AIDANS cover (2)"/>
          <p:cNvPicPr>
            <a:picLocks noChangeAspect="1" noChangeArrowheads="1"/>
          </p:cNvPicPr>
          <p:nvPr userDrawn="1"/>
        </p:nvPicPr>
        <p:blipFill>
          <a:blip r:embed="rId28" cstate="screen"/>
          <a:srcRect r="-217"/>
          <a:stretch>
            <a:fillRect/>
          </a:stretch>
        </p:blipFill>
        <p:spPr bwMode="auto">
          <a:xfrm>
            <a:off x="4791075" y="142875"/>
            <a:ext cx="4102100" cy="1289050"/>
          </a:xfrm>
          <a:prstGeom prst="rect">
            <a:avLst/>
          </a:prstGeom>
          <a:noFill/>
        </p:spPr>
      </p:pic>
    </p:spTree>
    <p:extLst>
      <p:ext uri="{BB962C8B-B14F-4D97-AF65-F5344CB8AC3E}">
        <p14:creationId xmlns:p14="http://schemas.microsoft.com/office/powerpoint/2010/main" val="1356831218"/>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 id="2147483747" r:id="rId17"/>
    <p:sldLayoutId id="2147483748" r:id="rId18"/>
    <p:sldLayoutId id="2147483749" r:id="rId19"/>
    <p:sldLayoutId id="2147483750" r:id="rId20"/>
    <p:sldLayoutId id="2147483751" r:id="rId21"/>
    <p:sldLayoutId id="2147483752" r:id="rId22"/>
    <p:sldLayoutId id="2147483753" r:id="rId23"/>
    <p:sldLayoutId id="2147483754" r:id="rId24"/>
  </p:sldLayoutIdLst>
  <p:transition spd="slow">
    <p:fade/>
  </p:transition>
  <p:timing>
    <p:tnLst>
      <p:par>
        <p:cTn id="1" dur="indefinite" restart="never" nodeType="tmRoot"/>
      </p:par>
    </p:tnLst>
  </p:timing>
  <p:txStyles>
    <p:titleStyle>
      <a:lvl1pPr algn="l" defTabSz="914400" rtl="0" eaLnBrk="1" latinLnBrk="0" hangingPunct="1">
        <a:spcBef>
          <a:spcPct val="0"/>
        </a:spcBef>
        <a:buNone/>
        <a:defRPr sz="3600" kern="1200" baseline="0">
          <a:solidFill>
            <a:schemeClr val="bg1"/>
          </a:solidFill>
          <a:latin typeface="Franklin Gothic Demi"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baseline="0">
          <a:solidFill>
            <a:schemeClr val="tx2">
              <a:lumMod val="50000"/>
            </a:schemeClr>
          </a:solidFill>
          <a:latin typeface="Franklin Gothic Book"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baseline="0">
          <a:solidFill>
            <a:schemeClr val="tx2">
              <a:lumMod val="50000"/>
            </a:schemeClr>
          </a:solidFill>
          <a:latin typeface="Franklin Gothic Book"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2">
              <a:lumMod val="50000"/>
            </a:schemeClr>
          </a:solidFill>
          <a:latin typeface="Franklin Gothic Book"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2">
              <a:lumMod val="50000"/>
            </a:schemeClr>
          </a:solidFill>
          <a:latin typeface="Franklin Gothic Book"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2">
              <a:lumMod val="50000"/>
            </a:schemeClr>
          </a:solidFill>
          <a:latin typeface="Franklin Gothic Book"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26" cstate="email">
            <a:extLs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27" cstate="email">
            <a:extLst>
              <a:ext uri="{28A0092B-C50C-407E-A947-70E740481C1C}">
                <a14:useLocalDpi xmlns:a14="http://schemas.microsoft.com/office/drawing/2010/main"/>
              </a:ext>
            </a:extLst>
          </a:blip>
          <a:srcRect/>
          <a:stretch/>
        </p:blipFill>
        <p:spPr bwMode="auto">
          <a:xfrm>
            <a:off x="0" y="0"/>
            <a:ext cx="9144000" cy="5517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dirty="0"/>
          </a:p>
        </p:txBody>
      </p:sp>
      <p:sp>
        <p:nvSpPr>
          <p:cNvPr id="3" name="Text Placeholder 2"/>
          <p:cNvSpPr>
            <a:spLocks noGrp="1"/>
          </p:cNvSpPr>
          <p:nvPr>
            <p:ph type="body" idx="1"/>
          </p:nvPr>
        </p:nvSpPr>
        <p:spPr>
          <a:xfrm>
            <a:off x="457200" y="1600201"/>
            <a:ext cx="8229600" cy="42770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Tree>
    <p:extLst>
      <p:ext uri="{BB962C8B-B14F-4D97-AF65-F5344CB8AC3E}">
        <p14:creationId xmlns:p14="http://schemas.microsoft.com/office/powerpoint/2010/main" val="3841258870"/>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 id="2147483770" r:id="rId15"/>
    <p:sldLayoutId id="2147483771" r:id="rId16"/>
    <p:sldLayoutId id="2147483772" r:id="rId17"/>
    <p:sldLayoutId id="2147483773" r:id="rId18"/>
    <p:sldLayoutId id="2147483774" r:id="rId19"/>
    <p:sldLayoutId id="2147483775" r:id="rId20"/>
    <p:sldLayoutId id="2147483776" r:id="rId21"/>
    <p:sldLayoutId id="2147483777" r:id="rId22"/>
    <p:sldLayoutId id="2147483778" r:id="rId23"/>
    <p:sldLayoutId id="2147483779" r:id="rId24"/>
  </p:sldLayoutIdLst>
  <p:transition spd="slow">
    <p:fade/>
  </p:transition>
  <p:timing>
    <p:tnLst>
      <p:par>
        <p:cTn id="1" dur="indefinite" restart="never" nodeType="tmRoot"/>
      </p:par>
    </p:tnLst>
  </p:timing>
  <p:txStyles>
    <p:titleStyle>
      <a:lvl1pPr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lumMod val="8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lumMod val="8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lumMod val="8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lumMod val="8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lumMod val="8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rotWithShape="1">
          <a:blip r:embed="rId30" cstate="email">
            <a:extLs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AU" dirty="0"/>
          </a:p>
        </p:txBody>
      </p:sp>
      <p:sp>
        <p:nvSpPr>
          <p:cNvPr id="3" name="Text Placeholder 2"/>
          <p:cNvSpPr>
            <a:spLocks noGrp="1"/>
          </p:cNvSpPr>
          <p:nvPr>
            <p:ph type="body" idx="1"/>
          </p:nvPr>
        </p:nvSpPr>
        <p:spPr>
          <a:xfrm>
            <a:off x="457200" y="2060848"/>
            <a:ext cx="8229600" cy="3096344"/>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Tree>
    <p:extLst>
      <p:ext uri="{BB962C8B-B14F-4D97-AF65-F5344CB8AC3E}">
        <p14:creationId xmlns:p14="http://schemas.microsoft.com/office/powerpoint/2010/main" val="3765073376"/>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 id="2147483796" r:id="rId16"/>
    <p:sldLayoutId id="2147483797" r:id="rId17"/>
    <p:sldLayoutId id="2147483798" r:id="rId18"/>
    <p:sldLayoutId id="2147483799" r:id="rId19"/>
    <p:sldLayoutId id="2147483800" r:id="rId20"/>
    <p:sldLayoutId id="2147483801" r:id="rId21"/>
    <p:sldLayoutId id="2147483802" r:id="rId22"/>
    <p:sldLayoutId id="2147483803" r:id="rId23"/>
    <p:sldLayoutId id="2147483804" r:id="rId24"/>
    <p:sldLayoutId id="2147483805" r:id="rId25"/>
    <p:sldLayoutId id="2147483807" r:id="rId26"/>
    <p:sldLayoutId id="2147483808" r:id="rId27"/>
    <p:sldLayoutId id="2147483809"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400" rtl="0" eaLnBrk="1" latinLnBrk="0" hangingPunct="1">
        <a:spcBef>
          <a:spcPct val="0"/>
        </a:spcBef>
        <a:buNone/>
        <a:defRPr sz="3600" kern="1200" baseline="0">
          <a:solidFill>
            <a:schemeClr val="bg1"/>
          </a:solidFill>
          <a:latin typeface="Franklin Gothic Demi"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baseline="0">
          <a:solidFill>
            <a:schemeClr val="tx2">
              <a:lumMod val="50000"/>
            </a:schemeClr>
          </a:solidFill>
          <a:latin typeface="Franklin Gothic Book"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baseline="0">
          <a:solidFill>
            <a:schemeClr val="tx2">
              <a:lumMod val="50000"/>
            </a:schemeClr>
          </a:solidFill>
          <a:latin typeface="Franklin Gothic Book"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2">
              <a:lumMod val="50000"/>
            </a:schemeClr>
          </a:solidFill>
          <a:latin typeface="Franklin Gothic Book"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2">
              <a:lumMod val="50000"/>
            </a:schemeClr>
          </a:solidFill>
          <a:latin typeface="Franklin Gothic Book"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2">
              <a:lumMod val="50000"/>
            </a:schemeClr>
          </a:solidFill>
          <a:latin typeface="Franklin Gothic Book"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rotWithShape="1">
          <a:blip r:embed="rId27" cstate="email">
            <a:extLs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AU" dirty="0"/>
          </a:p>
        </p:txBody>
      </p:sp>
      <p:sp>
        <p:nvSpPr>
          <p:cNvPr id="3" name="Text Placeholder 2"/>
          <p:cNvSpPr>
            <a:spLocks noGrp="1"/>
          </p:cNvSpPr>
          <p:nvPr>
            <p:ph type="body" idx="1"/>
          </p:nvPr>
        </p:nvSpPr>
        <p:spPr>
          <a:xfrm>
            <a:off x="457200" y="2060848"/>
            <a:ext cx="8229600" cy="3096344"/>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Tree>
    <p:extLst>
      <p:ext uri="{BB962C8B-B14F-4D97-AF65-F5344CB8AC3E}">
        <p14:creationId xmlns:p14="http://schemas.microsoft.com/office/powerpoint/2010/main" val="1366389098"/>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 id="2147483822" r:id="rId12"/>
    <p:sldLayoutId id="2147483823" r:id="rId13"/>
    <p:sldLayoutId id="2147483824" r:id="rId14"/>
    <p:sldLayoutId id="2147483825" r:id="rId15"/>
    <p:sldLayoutId id="2147483826" r:id="rId16"/>
    <p:sldLayoutId id="2147483827" r:id="rId17"/>
    <p:sldLayoutId id="2147483828" r:id="rId18"/>
    <p:sldLayoutId id="2147483829" r:id="rId19"/>
    <p:sldLayoutId id="2147483830" r:id="rId20"/>
    <p:sldLayoutId id="2147483831" r:id="rId21"/>
    <p:sldLayoutId id="2147483832" r:id="rId22"/>
    <p:sldLayoutId id="2147483833" r:id="rId23"/>
    <p:sldLayoutId id="2147483834" r:id="rId24"/>
    <p:sldLayoutId id="2147483835" r:id="rId25"/>
  </p:sldLayoutIdLst>
  <p:timing>
    <p:tnLst>
      <p:par>
        <p:cTn id="1" dur="indefinite" restart="never" nodeType="tmRoot"/>
      </p:par>
    </p:tnLst>
  </p:timing>
  <p:txStyles>
    <p:titleStyle>
      <a:lvl1pPr algn="l" defTabSz="914400" rtl="0" eaLnBrk="1" latinLnBrk="0" hangingPunct="1">
        <a:spcBef>
          <a:spcPct val="0"/>
        </a:spcBef>
        <a:buNone/>
        <a:defRPr sz="3600" kern="1200" baseline="0">
          <a:solidFill>
            <a:schemeClr val="bg1"/>
          </a:solidFill>
          <a:latin typeface="Franklin Gothic Demi"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baseline="0">
          <a:solidFill>
            <a:schemeClr val="tx2">
              <a:lumMod val="50000"/>
            </a:schemeClr>
          </a:solidFill>
          <a:latin typeface="Franklin Gothic Book"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baseline="0">
          <a:solidFill>
            <a:schemeClr val="tx2">
              <a:lumMod val="50000"/>
            </a:schemeClr>
          </a:solidFill>
          <a:latin typeface="Franklin Gothic Book"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2">
              <a:lumMod val="50000"/>
            </a:schemeClr>
          </a:solidFill>
          <a:latin typeface="Franklin Gothic Book"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2">
              <a:lumMod val="50000"/>
            </a:schemeClr>
          </a:solidFill>
          <a:latin typeface="Franklin Gothic Book"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2">
              <a:lumMod val="50000"/>
            </a:schemeClr>
          </a:solidFill>
          <a:latin typeface="Franklin Gothic Book"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1.xml"/></Relationships>
</file>

<file path=ppt/slides/_rels/slide10.xml.rels><?xml version="1.0" encoding="UTF-8" standalone="yes"?>
<Relationships xmlns="http://schemas.openxmlformats.org/package/2006/relationships"><Relationship Id="rId3" Type="http://schemas.openxmlformats.org/officeDocument/2006/relationships/hyperlink" Target="https://www.commonsensemedia.org/lists/coding-apps-and-websites" TargetMode="External"/><Relationship Id="rId2" Type="http://schemas.openxmlformats.org/officeDocument/2006/relationships/hyperlink" Target="http://csunplugged.org/" TargetMode="External"/><Relationship Id="rId1" Type="http://schemas.openxmlformats.org/officeDocument/2006/relationships/slideLayout" Target="../slideLayouts/slideLayout85.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hyperlink" Target="http://www.edutopia.org/blog/7-apps-teaching-children-coding-anna-adam"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g"/><Relationship Id="rId1" Type="http://schemas.openxmlformats.org/officeDocument/2006/relationships/slideLayout" Target="../slideLayouts/slideLayout84.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84.xml"/></Relationships>
</file>

<file path=ppt/slides/_rels/slide13.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png"/><Relationship Id="rId1" Type="http://schemas.openxmlformats.org/officeDocument/2006/relationships/slideLayout" Target="../slideLayouts/slideLayout85.xml"/></Relationships>
</file>

<file path=ppt/slides/_rels/slide14.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85.xml"/><Relationship Id="rId4" Type="http://schemas.openxmlformats.org/officeDocument/2006/relationships/image" Target="../media/image70.JPG"/></Relationships>
</file>

<file path=ppt/slides/_rels/slide15.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eg"/><Relationship Id="rId1" Type="http://schemas.openxmlformats.org/officeDocument/2006/relationships/slideLayout" Target="../slideLayouts/slideLayout85.xml"/><Relationship Id="rId5" Type="http://schemas.openxmlformats.org/officeDocument/2006/relationships/image" Target="../media/image74.jpeg"/><Relationship Id="rId4" Type="http://schemas.openxmlformats.org/officeDocument/2006/relationships/image" Target="../media/image73.jpeg"/></Relationships>
</file>

<file path=ppt/slides/_rels/slide16.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hyperlink" Target="http://www.inventtolearn.com/" TargetMode="External"/><Relationship Id="rId7" Type="http://schemas.openxmlformats.org/officeDocument/2006/relationships/hyperlink" Target="http://www.edutopia.org/blog/creating-makerspaces-in-schools-mary-beth-hertz" TargetMode="External"/><Relationship Id="rId2" Type="http://schemas.openxmlformats.org/officeDocument/2006/relationships/image" Target="../media/image75.png"/><Relationship Id="rId1" Type="http://schemas.openxmlformats.org/officeDocument/2006/relationships/slideLayout" Target="../slideLayouts/slideLayout85.xml"/><Relationship Id="rId6" Type="http://schemas.openxmlformats.org/officeDocument/2006/relationships/image" Target="../media/image77.png"/><Relationship Id="rId11" Type="http://schemas.openxmlformats.org/officeDocument/2006/relationships/hyperlink" Target="http://www.slq.qld.gov.au/whats-on/calevents/general/talks/makerspaces" TargetMode="External"/><Relationship Id="rId5" Type="http://schemas.openxmlformats.org/officeDocument/2006/relationships/hyperlink" Target="http://makerspace.com/" TargetMode="External"/><Relationship Id="rId10" Type="http://schemas.openxmlformats.org/officeDocument/2006/relationships/image" Target="../media/image79.png"/><Relationship Id="rId4" Type="http://schemas.openxmlformats.org/officeDocument/2006/relationships/image" Target="../media/image76.png"/><Relationship Id="rId9" Type="http://schemas.openxmlformats.org/officeDocument/2006/relationships/hyperlink" Target="http://www.instructables.com/"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g"/><Relationship Id="rId1" Type="http://schemas.openxmlformats.org/officeDocument/2006/relationships/slideLayout" Target="../slideLayouts/slideLayout85.xml"/></Relationships>
</file>

<file path=ppt/slides/_rels/slide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85.xml"/></Relationships>
</file>

<file path=ppt/slides/_rels/slide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childrensbooksdaily.com/school-libraries-makerspace-movement/" TargetMode="External"/><Relationship Id="rId1" Type="http://schemas.openxmlformats.org/officeDocument/2006/relationships/slideLayout" Target="../slideLayouts/slideLayout85.xml"/><Relationship Id="rId4" Type="http://schemas.openxmlformats.org/officeDocument/2006/relationships/image" Target="../media/image36.jpeg"/></Relationships>
</file>

<file path=ppt/slides/_rels/slide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5.xml"/></Relationships>
</file>

<file path=ppt/slides/_rels/slide6.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41.jpeg"/><Relationship Id="rId2" Type="http://schemas.openxmlformats.org/officeDocument/2006/relationships/notesSlide" Target="../notesSlides/notesSlide1.xml"/><Relationship Id="rId1" Type="http://schemas.openxmlformats.org/officeDocument/2006/relationships/slideLayout" Target="../slideLayouts/slideLayout86.xml"/><Relationship Id="rId6" Type="http://schemas.openxmlformats.org/officeDocument/2006/relationships/image" Target="../media/image40.jpeg"/><Relationship Id="rId5" Type="http://schemas.openxmlformats.org/officeDocument/2006/relationships/image" Target="../media/image39.jpg"/><Relationship Id="rId4" Type="http://schemas.openxmlformats.org/officeDocument/2006/relationships/hyperlink" Target="63E8DCA1.tmp"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image" Target="../media/image42.jpg"/><Relationship Id="rId7" Type="http://schemas.openxmlformats.org/officeDocument/2006/relationships/image" Target="../media/image46.jpg"/><Relationship Id="rId2" Type="http://schemas.openxmlformats.org/officeDocument/2006/relationships/hyperlink" Target="http://www.childrensbookdaily.com/childrens-books-about-making-failing-trying-succeeding" TargetMode="External"/><Relationship Id="rId1" Type="http://schemas.openxmlformats.org/officeDocument/2006/relationships/slideLayout" Target="../slideLayouts/slideLayout84.xml"/><Relationship Id="rId6" Type="http://schemas.openxmlformats.org/officeDocument/2006/relationships/image" Target="../media/image45.jpg"/><Relationship Id="rId11" Type="http://schemas.openxmlformats.org/officeDocument/2006/relationships/image" Target="../media/image50.jpg"/><Relationship Id="rId5" Type="http://schemas.openxmlformats.org/officeDocument/2006/relationships/image" Target="../media/image44.jpg"/><Relationship Id="rId10" Type="http://schemas.openxmlformats.org/officeDocument/2006/relationships/image" Target="../media/image49.jpg"/><Relationship Id="rId4" Type="http://schemas.openxmlformats.org/officeDocument/2006/relationships/image" Target="../media/image43.jpg"/><Relationship Id="rId9" Type="http://schemas.openxmlformats.org/officeDocument/2006/relationships/image" Target="../media/image48.jpg"/></Relationships>
</file>

<file path=ppt/slides/_rels/slide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85.xml"/><Relationship Id="rId5" Type="http://schemas.openxmlformats.org/officeDocument/2006/relationships/image" Target="../media/image54.png"/><Relationship Id="rId4" Type="http://schemas.openxmlformats.org/officeDocument/2006/relationships/image" Target="../media/image53.png"/></Relationships>
</file>

<file path=ppt/slides/_rels/slide9.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hyperlink" Target="http://pinterest.com/jackiechild/makerspaces/" TargetMode="External"/><Relationship Id="rId2" Type="http://schemas.openxmlformats.org/officeDocument/2006/relationships/image" Target="../media/image55.png"/><Relationship Id="rId1" Type="http://schemas.openxmlformats.org/officeDocument/2006/relationships/slideLayout" Target="../slideLayouts/slideLayout86.xml"/><Relationship Id="rId6" Type="http://schemas.openxmlformats.org/officeDocument/2006/relationships/hyperlink" Target="http://sylviashow.com/episodes" TargetMode="External"/><Relationship Id="rId5" Type="http://schemas.openxmlformats.org/officeDocument/2006/relationships/hyperlink" Target="http://sylviashow.com/tags/maker-faire" TargetMode="External"/><Relationship Id="rId4" Type="http://schemas.openxmlformats.org/officeDocument/2006/relationships/hyperlink" Target="https://www.youtube.com/watch?v=faIFNkdq96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08720"/>
            <a:ext cx="8229600" cy="1143000"/>
          </a:xfrm>
        </p:spPr>
        <p:txBody>
          <a:bodyPr>
            <a:normAutofit/>
          </a:bodyPr>
          <a:lstStyle/>
          <a:p>
            <a:r>
              <a:rPr lang="en-AU" dirty="0" err="1" smtClean="0"/>
              <a:t>LibrarySpace</a:t>
            </a:r>
            <a:r>
              <a:rPr lang="en-AU" dirty="0" smtClean="0"/>
              <a:t>. </a:t>
            </a:r>
            <a:r>
              <a:rPr lang="en-AU" dirty="0" err="1" smtClean="0"/>
              <a:t>MakerSpace</a:t>
            </a:r>
            <a:r>
              <a:rPr lang="en-AU" dirty="0" smtClean="0"/>
              <a:t>. </a:t>
            </a:r>
            <a:r>
              <a:rPr lang="en-AU" dirty="0" err="1" smtClean="0"/>
              <a:t>TechSpace</a:t>
            </a:r>
            <a:endParaRPr lang="en-AU" dirty="0"/>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3717032"/>
            <a:ext cx="8490878" cy="17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699792" y="2852936"/>
            <a:ext cx="4248472" cy="954107"/>
          </a:xfrm>
          <a:prstGeom prst="rect">
            <a:avLst/>
          </a:prstGeom>
          <a:noFill/>
        </p:spPr>
        <p:txBody>
          <a:bodyPr wrap="square" rtlCol="0">
            <a:spAutoFit/>
          </a:bodyPr>
          <a:lstStyle/>
          <a:p>
            <a:endParaRPr lang="en-AU" dirty="0">
              <a:solidFill>
                <a:schemeClr val="bg1"/>
              </a:solidFill>
            </a:endParaRPr>
          </a:p>
          <a:p>
            <a:r>
              <a:rPr lang="en-AU" sz="2000" b="1" dirty="0">
                <a:solidFill>
                  <a:schemeClr val="bg1"/>
                </a:solidFill>
              </a:rPr>
              <a:t>Jackie Child and Megan Daley</a:t>
            </a:r>
          </a:p>
          <a:p>
            <a:endParaRPr lang="en-AU" dirty="0"/>
          </a:p>
        </p:txBody>
      </p:sp>
    </p:spTree>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lstStyle/>
          <a:p>
            <a:pPr algn="ctr"/>
            <a:r>
              <a:rPr lang="en-AU" dirty="0" smtClean="0"/>
              <a:t>#Code Club</a:t>
            </a:r>
            <a:endParaRPr lang="en-AU" dirty="0"/>
          </a:p>
        </p:txBody>
      </p:sp>
      <p:sp>
        <p:nvSpPr>
          <p:cNvPr id="3" name="Content Placeholder 2"/>
          <p:cNvSpPr>
            <a:spLocks noGrp="1"/>
          </p:cNvSpPr>
          <p:nvPr>
            <p:ph idx="1"/>
          </p:nvPr>
        </p:nvSpPr>
        <p:spPr>
          <a:xfrm>
            <a:off x="282352" y="846138"/>
            <a:ext cx="8579296" cy="4383062"/>
          </a:xfrm>
        </p:spPr>
        <p:txBody>
          <a:bodyPr>
            <a:normAutofit fontScale="77500" lnSpcReduction="20000"/>
          </a:bodyPr>
          <a:lstStyle/>
          <a:p>
            <a:pPr marL="0" indent="0">
              <a:buNone/>
            </a:pPr>
            <a:endParaRPr lang="en-AU" b="1" dirty="0" smtClean="0"/>
          </a:p>
          <a:p>
            <a:pPr marL="0" indent="0">
              <a:buNone/>
            </a:pPr>
            <a:r>
              <a:rPr lang="en-AU" b="1" dirty="0" smtClean="0">
                <a:solidFill>
                  <a:schemeClr val="bg1"/>
                </a:solidFill>
              </a:rPr>
              <a:t>We run a Code Club and Robotics Club in the </a:t>
            </a:r>
            <a:r>
              <a:rPr lang="en-AU" b="1" dirty="0" err="1" smtClean="0">
                <a:solidFill>
                  <a:schemeClr val="bg1"/>
                </a:solidFill>
              </a:rPr>
              <a:t>MakerSpace</a:t>
            </a:r>
            <a:r>
              <a:rPr lang="en-AU" b="1" dirty="0" smtClean="0">
                <a:solidFill>
                  <a:schemeClr val="bg1"/>
                </a:solidFill>
              </a:rPr>
              <a:t> Zone</a:t>
            </a:r>
            <a:endParaRPr lang="en-AU" b="1" dirty="0">
              <a:solidFill>
                <a:schemeClr val="bg1"/>
              </a:solidFill>
            </a:endParaRPr>
          </a:p>
          <a:p>
            <a:pPr marL="0" indent="0">
              <a:buNone/>
            </a:pPr>
            <a:endParaRPr lang="en-AU" b="1" dirty="0" smtClean="0"/>
          </a:p>
          <a:p>
            <a:pPr marL="0" indent="0">
              <a:buNone/>
            </a:pPr>
            <a:r>
              <a:rPr lang="en-AU" b="1" dirty="0" smtClean="0"/>
              <a:t>Unplugged activities</a:t>
            </a:r>
          </a:p>
          <a:p>
            <a:pPr marL="0" indent="0">
              <a:buNone/>
            </a:pPr>
            <a:r>
              <a:rPr lang="en-AU" b="1" dirty="0" smtClean="0"/>
              <a:t> </a:t>
            </a:r>
            <a:r>
              <a:rPr lang="en-AU" dirty="0">
                <a:hlinkClick r:id="rId2"/>
              </a:rPr>
              <a:t>http://csunplugged.org</a:t>
            </a:r>
            <a:r>
              <a:rPr lang="en-AU" dirty="0" smtClean="0">
                <a:hlinkClick r:id="rId2"/>
              </a:rPr>
              <a:t>/</a:t>
            </a:r>
            <a:endParaRPr lang="en-AU" dirty="0" smtClean="0"/>
          </a:p>
          <a:p>
            <a:pPr marL="0" indent="0">
              <a:buNone/>
            </a:pPr>
            <a:endParaRPr lang="en-AU" dirty="0"/>
          </a:p>
          <a:p>
            <a:pPr marL="0" indent="0">
              <a:buNone/>
            </a:pPr>
            <a:endParaRPr lang="en-AU" b="1" dirty="0" smtClean="0"/>
          </a:p>
          <a:p>
            <a:pPr marL="0" indent="0">
              <a:buNone/>
            </a:pPr>
            <a:r>
              <a:rPr lang="en-AU" b="1" dirty="0" smtClean="0"/>
              <a:t>IPad </a:t>
            </a:r>
            <a:r>
              <a:rPr lang="en-AU" b="1" dirty="0"/>
              <a:t>apps &amp; software </a:t>
            </a:r>
            <a:r>
              <a:rPr lang="en-AU" dirty="0">
                <a:hlinkClick r:id="rId3"/>
              </a:rPr>
              <a:t>https://</a:t>
            </a:r>
            <a:r>
              <a:rPr lang="en-AU" dirty="0" smtClean="0">
                <a:hlinkClick r:id="rId3"/>
              </a:rPr>
              <a:t>www.commonsensemedia.org/lists/coding-apps-and-websites</a:t>
            </a:r>
            <a:endParaRPr lang="en-AU" dirty="0"/>
          </a:p>
          <a:p>
            <a:pPr marL="0" indent="0">
              <a:buNone/>
            </a:pPr>
            <a:endParaRPr lang="en-AU" dirty="0"/>
          </a:p>
          <a:p>
            <a:pPr marL="0" indent="0">
              <a:buNone/>
            </a:pPr>
            <a:r>
              <a:rPr lang="en-AU" dirty="0">
                <a:hlinkClick r:id="rId4"/>
              </a:rPr>
              <a:t>http://www.edutopia.org/blog/7-apps-teaching-children-coding-anna-adam</a:t>
            </a:r>
            <a:endParaRPr lang="en-AU"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9712" y="4764764"/>
            <a:ext cx="3283042" cy="2071872"/>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12160" y="1772816"/>
            <a:ext cx="1706436" cy="1695804"/>
          </a:xfrm>
          <a:prstGeom prst="rect">
            <a:avLst/>
          </a:prstGeom>
        </p:spPr>
      </p:pic>
    </p:spTree>
    <p:extLst>
      <p:ext uri="{BB962C8B-B14F-4D97-AF65-F5344CB8AC3E}">
        <p14:creationId xmlns:p14="http://schemas.microsoft.com/office/powerpoint/2010/main" val="1585487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404664"/>
            <a:ext cx="3692177" cy="4922903"/>
          </a:xfrm>
          <a:prstGeom prst="rect">
            <a:avLst/>
          </a:prstGeom>
        </p:spPr>
      </p:pic>
      <p:sp>
        <p:nvSpPr>
          <p:cNvPr id="5" name="TextBox 4"/>
          <p:cNvSpPr txBox="1"/>
          <p:nvPr/>
        </p:nvSpPr>
        <p:spPr>
          <a:xfrm>
            <a:off x="3918121" y="1772816"/>
            <a:ext cx="5200303" cy="3970318"/>
          </a:xfrm>
          <a:prstGeom prst="rect">
            <a:avLst/>
          </a:prstGeom>
          <a:noFill/>
        </p:spPr>
        <p:txBody>
          <a:bodyPr wrap="square" rtlCol="0">
            <a:spAutoFit/>
          </a:bodyPr>
          <a:lstStyle/>
          <a:p>
            <a:pPr marL="285750" indent="-285750">
              <a:buFont typeface="Arial" charset="0"/>
              <a:buChar char="•"/>
            </a:pPr>
            <a:r>
              <a:rPr lang="en-AU" dirty="0"/>
              <a:t>Creativity…….creating and making</a:t>
            </a:r>
          </a:p>
          <a:p>
            <a:pPr marL="285750" indent="-285750">
              <a:buFont typeface="Arial" charset="0"/>
              <a:buChar char="•"/>
            </a:pPr>
            <a:r>
              <a:rPr lang="en-AU" dirty="0"/>
              <a:t>Problem solving</a:t>
            </a:r>
          </a:p>
          <a:p>
            <a:pPr marL="285750" indent="-285750">
              <a:buFont typeface="Arial" charset="0"/>
              <a:buChar char="•"/>
            </a:pPr>
            <a:r>
              <a:rPr lang="en-AU" dirty="0"/>
              <a:t>Logical thinking</a:t>
            </a:r>
          </a:p>
          <a:p>
            <a:pPr marL="285750" indent="-285750">
              <a:buFont typeface="Arial" charset="0"/>
              <a:buChar char="•"/>
            </a:pPr>
            <a:r>
              <a:rPr lang="en-AU" dirty="0"/>
              <a:t>Computational thinking</a:t>
            </a:r>
          </a:p>
          <a:p>
            <a:pPr marL="285750" indent="-285750">
              <a:buFont typeface="Arial" charset="0"/>
              <a:buChar char="•"/>
            </a:pPr>
            <a:r>
              <a:rPr lang="en-AU" dirty="0"/>
              <a:t>Algorithms</a:t>
            </a:r>
          </a:p>
          <a:p>
            <a:pPr marL="285750" indent="-285750">
              <a:buFont typeface="Arial" charset="0"/>
              <a:buChar char="•"/>
            </a:pPr>
            <a:r>
              <a:rPr lang="en-AU" dirty="0"/>
              <a:t>Structured thinking</a:t>
            </a:r>
          </a:p>
          <a:p>
            <a:pPr marL="285750" indent="-285750">
              <a:buFont typeface="Arial" charset="0"/>
              <a:buChar char="•"/>
            </a:pPr>
            <a:r>
              <a:rPr lang="en-AU" dirty="0"/>
              <a:t>Designing</a:t>
            </a:r>
          </a:p>
          <a:p>
            <a:pPr marL="285750" indent="-285750">
              <a:buFont typeface="Arial" charset="0"/>
              <a:buChar char="•"/>
            </a:pPr>
            <a:r>
              <a:rPr lang="en-AU" dirty="0"/>
              <a:t>Making mistakes……learning from them, persistence </a:t>
            </a:r>
          </a:p>
          <a:p>
            <a:pPr marL="285750" indent="-285750">
              <a:buFont typeface="Arial" charset="0"/>
              <a:buChar char="•"/>
            </a:pPr>
            <a:r>
              <a:rPr lang="en-AU" dirty="0"/>
              <a:t>New literacy…… loop, variables, scale, repeat, branching, </a:t>
            </a:r>
          </a:p>
          <a:p>
            <a:pPr marL="285750" indent="-285750">
              <a:buFont typeface="Arial" charset="0"/>
              <a:buChar char="•"/>
            </a:pPr>
            <a:r>
              <a:rPr lang="en-AU" dirty="0"/>
              <a:t>Language of the future</a:t>
            </a:r>
          </a:p>
          <a:p>
            <a:pPr marL="285750" indent="-285750">
              <a:buFont typeface="Arial" charset="0"/>
              <a:buChar char="•"/>
            </a:pPr>
            <a:r>
              <a:rPr lang="en-AU" dirty="0"/>
              <a:t>Exploring and playing….best way to learn</a:t>
            </a:r>
          </a:p>
          <a:p>
            <a:pPr marL="285750" indent="-285750">
              <a:buFont typeface="Arial" charset="0"/>
              <a:buChar char="•"/>
            </a:pPr>
            <a:r>
              <a:rPr lang="en-AU" dirty="0">
                <a:solidFill>
                  <a:schemeClr val="bg1"/>
                </a:solidFill>
              </a:rPr>
              <a:t>Project Based Learning</a:t>
            </a:r>
          </a:p>
        </p:txBody>
      </p:sp>
      <p:pic>
        <p:nvPicPr>
          <p:cNvPr id="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4288" y="2217054"/>
            <a:ext cx="1711169" cy="12981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7273" y="552154"/>
            <a:ext cx="1579553" cy="10766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56729" y="5430781"/>
            <a:ext cx="1656184" cy="13997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52194" y="599623"/>
            <a:ext cx="2946582" cy="9510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9142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520" y="1124744"/>
            <a:ext cx="8208912" cy="2308324"/>
          </a:xfrm>
          <a:prstGeom prst="rect">
            <a:avLst/>
          </a:prstGeom>
          <a:noFill/>
        </p:spPr>
        <p:txBody>
          <a:bodyPr wrap="square" rtlCol="0">
            <a:spAutoFit/>
          </a:bodyPr>
          <a:lstStyle/>
          <a:p>
            <a:pPr marL="0" indent="0">
              <a:buNone/>
            </a:pPr>
            <a:r>
              <a:rPr lang="en-AU" dirty="0">
                <a:solidFill>
                  <a:schemeClr val="bg1"/>
                </a:solidFill>
              </a:rPr>
              <a:t>The Earth Angels are a group of students interested in making our school environment a better place through the development of sustainable practices </a:t>
            </a:r>
            <a:r>
              <a:rPr lang="en-AU" dirty="0"/>
              <a:t>such as maintaining our school vegetable patch, worm farms and composting systems, undertaking waste audits and managing a re-usable tuckshop bag system to reduce paper bag use. The Earth Angels use library resources (primarily our non-fiction collection) to plan our crop planting calendar, find recipes to use with our crops, work out sustainable crafts and learn more about our worm farms and composting systems. </a:t>
            </a:r>
          </a:p>
        </p:txBody>
      </p:sp>
      <p:sp>
        <p:nvSpPr>
          <p:cNvPr id="5" name="TextBox 4"/>
          <p:cNvSpPr txBox="1"/>
          <p:nvPr/>
        </p:nvSpPr>
        <p:spPr>
          <a:xfrm>
            <a:off x="3923928" y="476672"/>
            <a:ext cx="4824536" cy="523220"/>
          </a:xfrm>
          <a:prstGeom prst="rect">
            <a:avLst/>
          </a:prstGeom>
          <a:noFill/>
        </p:spPr>
        <p:txBody>
          <a:bodyPr wrap="square" rtlCol="0">
            <a:spAutoFit/>
          </a:bodyPr>
          <a:lstStyle/>
          <a:p>
            <a:r>
              <a:rPr lang="en-AU" sz="2800" b="1" dirty="0">
                <a:solidFill>
                  <a:schemeClr val="bg1"/>
                </a:solidFill>
              </a:rPr>
              <a:t>#</a:t>
            </a:r>
            <a:r>
              <a:rPr lang="en-AU" sz="2800" b="1" dirty="0" err="1">
                <a:solidFill>
                  <a:schemeClr val="bg1"/>
                </a:solidFill>
              </a:rPr>
              <a:t>lowtech</a:t>
            </a:r>
            <a:r>
              <a:rPr lang="en-AU" sz="2800" b="1" dirty="0">
                <a:solidFill>
                  <a:schemeClr val="bg1"/>
                </a:solidFill>
              </a:rPr>
              <a:t>: Earth Angels</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3789040"/>
            <a:ext cx="3929912" cy="2619941"/>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9554" y="3436148"/>
            <a:ext cx="3310878" cy="2204355"/>
          </a:xfrm>
          <a:prstGeom prst="rect">
            <a:avLst/>
          </a:prstGeom>
        </p:spPr>
      </p:pic>
    </p:spTree>
    <p:extLst>
      <p:ext uri="{BB962C8B-B14F-4D97-AF65-F5344CB8AC3E}">
        <p14:creationId xmlns:p14="http://schemas.microsoft.com/office/powerpoint/2010/main" val="1056567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dirty="0" smtClean="0"/>
              <a:t>Promoting  our #</a:t>
            </a:r>
            <a:r>
              <a:rPr lang="en-AU" dirty="0" err="1" smtClean="0"/>
              <a:t>MakerSpace</a:t>
            </a:r>
            <a:r>
              <a:rPr lang="en-AU" dirty="0" smtClean="0"/>
              <a:t> Zone</a:t>
            </a:r>
            <a:endParaRPr lang="en-AU" dirty="0"/>
          </a:p>
        </p:txBody>
      </p:sp>
      <p:sp>
        <p:nvSpPr>
          <p:cNvPr id="3" name="Content Placeholder 2"/>
          <p:cNvSpPr>
            <a:spLocks noGrp="1"/>
          </p:cNvSpPr>
          <p:nvPr>
            <p:ph idx="1"/>
          </p:nvPr>
        </p:nvSpPr>
        <p:spPr>
          <a:xfrm>
            <a:off x="5220072" y="1844824"/>
            <a:ext cx="3466728" cy="3168352"/>
          </a:xfrm>
        </p:spPr>
        <p:txBody>
          <a:bodyPr>
            <a:normAutofit fontScale="92500"/>
          </a:bodyPr>
          <a:lstStyle/>
          <a:p>
            <a:r>
              <a:rPr lang="en-AU" b="1" dirty="0" smtClean="0"/>
              <a:t>Getting our school community supporting the area</a:t>
            </a:r>
          </a:p>
          <a:p>
            <a:pPr lvl="1"/>
            <a:r>
              <a:rPr lang="en-AU" b="1" dirty="0" smtClean="0"/>
              <a:t>Library Lessons</a:t>
            </a:r>
          </a:p>
          <a:p>
            <a:pPr lvl="1"/>
            <a:r>
              <a:rPr lang="en-AU" b="1" dirty="0" smtClean="0"/>
              <a:t>Subject lessons</a:t>
            </a:r>
          </a:p>
          <a:p>
            <a:pPr lvl="1"/>
            <a:r>
              <a:rPr lang="en-AU" b="1" dirty="0" smtClean="0"/>
              <a:t>Extension English</a:t>
            </a:r>
          </a:p>
          <a:p>
            <a:endParaRPr lang="en-AU" dirty="0"/>
          </a:p>
        </p:txBody>
      </p:sp>
      <p:pic>
        <p:nvPicPr>
          <p:cNvPr id="4" name="Picture 3"/>
          <p:cNvPicPr>
            <a:picLocks noChangeAspect="1"/>
          </p:cNvPicPr>
          <p:nvPr/>
        </p:nvPicPr>
        <p:blipFill>
          <a:blip r:embed="rId2"/>
          <a:stretch>
            <a:fillRect/>
          </a:stretch>
        </p:blipFill>
        <p:spPr>
          <a:xfrm>
            <a:off x="251520" y="1558193"/>
            <a:ext cx="3019977" cy="438221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9475" y="3212976"/>
            <a:ext cx="1985050" cy="2727427"/>
          </a:xfrm>
          <a:prstGeom prst="rect">
            <a:avLst/>
          </a:prstGeom>
        </p:spPr>
      </p:pic>
    </p:spTree>
    <p:extLst>
      <p:ext uri="{BB962C8B-B14F-4D97-AF65-F5344CB8AC3E}">
        <p14:creationId xmlns:p14="http://schemas.microsoft.com/office/powerpoint/2010/main" val="1437464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AU" dirty="0" smtClean="0"/>
              <a:t>Promoting our #</a:t>
            </a:r>
            <a:r>
              <a:rPr lang="en-AU" dirty="0" err="1" smtClean="0"/>
              <a:t>MakerSpace</a:t>
            </a:r>
            <a:r>
              <a:rPr lang="en-AU" dirty="0" smtClean="0"/>
              <a:t> with a Geography ‘Mini Maker Faire’ !</a:t>
            </a:r>
            <a:endParaRPr lang="en-AU" dirty="0"/>
          </a:p>
        </p:txBody>
      </p:sp>
      <p:sp>
        <p:nvSpPr>
          <p:cNvPr id="3" name="Content Placeholder 2"/>
          <p:cNvSpPr>
            <a:spLocks noGrp="1"/>
          </p:cNvSpPr>
          <p:nvPr>
            <p:ph idx="1"/>
          </p:nvPr>
        </p:nvSpPr>
        <p:spPr>
          <a:xfrm>
            <a:off x="322016" y="1844824"/>
            <a:ext cx="8363272" cy="1584176"/>
          </a:xfrm>
        </p:spPr>
        <p:txBody>
          <a:bodyPr>
            <a:normAutofit fontScale="70000" lnSpcReduction="20000"/>
          </a:bodyPr>
          <a:lstStyle/>
          <a:p>
            <a:r>
              <a:rPr lang="en-AU" b="1" dirty="0" smtClean="0"/>
              <a:t>Connected to Geography Curriculum </a:t>
            </a:r>
          </a:p>
          <a:p>
            <a:r>
              <a:rPr lang="en-AU" b="1" dirty="0"/>
              <a:t>I</a:t>
            </a:r>
            <a:r>
              <a:rPr lang="en-AU" b="1" dirty="0" smtClean="0"/>
              <a:t>nformation </a:t>
            </a:r>
            <a:r>
              <a:rPr lang="en-AU" b="1" dirty="0"/>
              <a:t>was presented as an </a:t>
            </a:r>
            <a:r>
              <a:rPr lang="en-AU" b="1" i="1" dirty="0" smtClean="0"/>
              <a:t>Infographic</a:t>
            </a:r>
          </a:p>
          <a:p>
            <a:r>
              <a:rPr lang="en-AU" b="1" dirty="0" smtClean="0"/>
              <a:t>Makerspace </a:t>
            </a:r>
            <a:r>
              <a:rPr lang="en-AU" b="1" dirty="0"/>
              <a:t>Connection </a:t>
            </a:r>
            <a:r>
              <a:rPr lang="en-AU" b="1" dirty="0" smtClean="0"/>
              <a:t>Day ……..Mini Maker Faire</a:t>
            </a:r>
          </a:p>
          <a:p>
            <a:r>
              <a:rPr lang="en-AU" b="1" dirty="0"/>
              <a:t>S</a:t>
            </a:r>
            <a:r>
              <a:rPr lang="en-AU" b="1" dirty="0" smtClean="0"/>
              <a:t>upported </a:t>
            </a:r>
            <a:r>
              <a:rPr lang="en-AU" b="1" dirty="0"/>
              <a:t>and raised funds for </a:t>
            </a:r>
            <a:r>
              <a:rPr lang="en-AU" b="1" i="1" dirty="0"/>
              <a:t>Room to Read World Change Challenge</a:t>
            </a:r>
            <a:r>
              <a:rPr lang="en-AU" b="1" i="1" dirty="0" smtClean="0"/>
              <a:t>!</a:t>
            </a:r>
          </a:p>
          <a:p>
            <a:r>
              <a:rPr lang="en-AU" b="1" dirty="0" smtClean="0"/>
              <a:t>Tristan Bancks Skyped </a:t>
            </a:r>
            <a:endParaRPr lang="en-AU" b="1" dirty="0"/>
          </a:p>
          <a:p>
            <a:endParaRPr lang="en-AU" dirty="0" smtClean="0"/>
          </a:p>
          <a:p>
            <a:endParaRPr lang="en-AU" dirty="0" smtClean="0"/>
          </a:p>
          <a:p>
            <a:endParaRPr lang="en-AU" dirty="0"/>
          </a:p>
          <a:p>
            <a:endParaRPr lang="en-AU" dirty="0" smtClean="0"/>
          </a:p>
          <a:p>
            <a:endParaRPr lang="en-AU"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0232" y="3101083"/>
            <a:ext cx="2139702" cy="2852936"/>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5936" y="3104919"/>
            <a:ext cx="2221319" cy="2961759"/>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016" y="3666750"/>
            <a:ext cx="3199904" cy="2399928"/>
          </a:xfrm>
          <a:prstGeom prst="rect">
            <a:avLst/>
          </a:prstGeom>
        </p:spPr>
      </p:pic>
    </p:spTree>
    <p:extLst>
      <p:ext uri="{BB962C8B-B14F-4D97-AF65-F5344CB8AC3E}">
        <p14:creationId xmlns:p14="http://schemas.microsoft.com/office/powerpoint/2010/main" val="328315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dirty="0"/>
              <a:t>Geography ‘Mini Maker Faire’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9904390" flipV="1">
            <a:off x="397418" y="1394116"/>
            <a:ext cx="1872208" cy="249627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7707" y="1916832"/>
            <a:ext cx="4296934" cy="32227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62246" y="2973992"/>
            <a:ext cx="1437624" cy="1916832"/>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4585" y="4725144"/>
            <a:ext cx="2479824" cy="1859868"/>
          </a:xfrm>
          <a:prstGeom prst="rect">
            <a:avLst/>
          </a:prstGeom>
        </p:spPr>
      </p:pic>
    </p:spTree>
    <p:extLst>
      <p:ext uri="{BB962C8B-B14F-4D97-AF65-F5344CB8AC3E}">
        <p14:creationId xmlns:p14="http://schemas.microsoft.com/office/powerpoint/2010/main" val="2074144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dirty="0"/>
              <a:t>Useful </a:t>
            </a:r>
            <a:r>
              <a:rPr lang="en-AU" dirty="0" smtClean="0"/>
              <a:t>#Makerspace </a:t>
            </a:r>
            <a:r>
              <a:rPr lang="en-AU" dirty="0"/>
              <a:t>Links</a:t>
            </a:r>
          </a:p>
        </p:txBody>
      </p:sp>
      <p:pic>
        <p:nvPicPr>
          <p:cNvPr id="4" name="Picture 3"/>
          <p:cNvPicPr>
            <a:picLocks noChangeAspect="1"/>
          </p:cNvPicPr>
          <p:nvPr/>
        </p:nvPicPr>
        <p:blipFill>
          <a:blip r:embed="rId2"/>
          <a:stretch>
            <a:fillRect/>
          </a:stretch>
        </p:blipFill>
        <p:spPr>
          <a:xfrm>
            <a:off x="107505" y="1323061"/>
            <a:ext cx="2952327" cy="1825020"/>
          </a:xfrm>
          <a:prstGeom prst="rect">
            <a:avLst/>
          </a:prstGeom>
        </p:spPr>
      </p:pic>
      <p:sp>
        <p:nvSpPr>
          <p:cNvPr id="5" name="Rectangle 4"/>
          <p:cNvSpPr/>
          <p:nvPr/>
        </p:nvSpPr>
        <p:spPr>
          <a:xfrm>
            <a:off x="51672" y="3204537"/>
            <a:ext cx="3384375" cy="369332"/>
          </a:xfrm>
          <a:prstGeom prst="rect">
            <a:avLst/>
          </a:prstGeom>
        </p:spPr>
        <p:txBody>
          <a:bodyPr wrap="square">
            <a:spAutoFit/>
          </a:bodyPr>
          <a:lstStyle/>
          <a:p>
            <a:r>
              <a:rPr lang="en-AU" u="sng" dirty="0">
                <a:hlinkClick r:id="rId3"/>
              </a:rPr>
              <a:t>http://www.inventtolearn.com/</a:t>
            </a:r>
            <a:endParaRPr lang="en-AU" u="sng" dirty="0"/>
          </a:p>
        </p:txBody>
      </p:sp>
      <p:pic>
        <p:nvPicPr>
          <p:cNvPr id="7" name="Picture 6"/>
          <p:cNvPicPr>
            <a:picLocks noChangeAspect="1"/>
          </p:cNvPicPr>
          <p:nvPr/>
        </p:nvPicPr>
        <p:blipFill>
          <a:blip r:embed="rId4"/>
          <a:stretch>
            <a:fillRect/>
          </a:stretch>
        </p:blipFill>
        <p:spPr>
          <a:xfrm>
            <a:off x="6333458" y="1887656"/>
            <a:ext cx="2528487" cy="1421650"/>
          </a:xfrm>
          <a:prstGeom prst="rect">
            <a:avLst/>
          </a:prstGeom>
        </p:spPr>
      </p:pic>
      <p:sp>
        <p:nvSpPr>
          <p:cNvPr id="8" name="Rectangle 7"/>
          <p:cNvSpPr/>
          <p:nvPr/>
        </p:nvSpPr>
        <p:spPr>
          <a:xfrm>
            <a:off x="6241082" y="3468531"/>
            <a:ext cx="2582758" cy="369332"/>
          </a:xfrm>
          <a:prstGeom prst="rect">
            <a:avLst/>
          </a:prstGeom>
        </p:spPr>
        <p:txBody>
          <a:bodyPr wrap="none">
            <a:spAutoFit/>
          </a:bodyPr>
          <a:lstStyle/>
          <a:p>
            <a:r>
              <a:rPr lang="en-AU" u="sng" dirty="0">
                <a:hlinkClick r:id="rId5"/>
              </a:rPr>
              <a:t>http://makerspace.com/</a:t>
            </a:r>
            <a:endParaRPr lang="en-AU" dirty="0"/>
          </a:p>
        </p:txBody>
      </p:sp>
      <p:pic>
        <p:nvPicPr>
          <p:cNvPr id="9" name="Picture 8"/>
          <p:cNvPicPr>
            <a:picLocks noChangeAspect="1"/>
          </p:cNvPicPr>
          <p:nvPr/>
        </p:nvPicPr>
        <p:blipFill>
          <a:blip r:embed="rId6"/>
          <a:stretch>
            <a:fillRect/>
          </a:stretch>
        </p:blipFill>
        <p:spPr>
          <a:xfrm>
            <a:off x="142169" y="4273002"/>
            <a:ext cx="2982921" cy="1812858"/>
          </a:xfrm>
          <a:prstGeom prst="rect">
            <a:avLst/>
          </a:prstGeom>
        </p:spPr>
      </p:pic>
      <p:sp>
        <p:nvSpPr>
          <p:cNvPr id="10" name="Rectangle 9"/>
          <p:cNvSpPr/>
          <p:nvPr/>
        </p:nvSpPr>
        <p:spPr>
          <a:xfrm>
            <a:off x="153493" y="6429233"/>
            <a:ext cx="8662554" cy="369332"/>
          </a:xfrm>
          <a:prstGeom prst="rect">
            <a:avLst/>
          </a:prstGeom>
        </p:spPr>
        <p:txBody>
          <a:bodyPr wrap="square">
            <a:spAutoFit/>
          </a:bodyPr>
          <a:lstStyle/>
          <a:p>
            <a:r>
              <a:rPr lang="en-AU" u="sng" dirty="0">
                <a:hlinkClick r:id="rId7"/>
              </a:rPr>
              <a:t>http://www.edutopia.org/blog/creating-makerspaces-in-schools-mary-beth-hertz</a:t>
            </a:r>
            <a:endParaRPr lang="en-AU" dirty="0"/>
          </a:p>
        </p:txBody>
      </p:sp>
      <p:pic>
        <p:nvPicPr>
          <p:cNvPr id="11" name="Picture 10"/>
          <p:cNvPicPr>
            <a:picLocks noChangeAspect="1"/>
          </p:cNvPicPr>
          <p:nvPr/>
        </p:nvPicPr>
        <p:blipFill>
          <a:blip r:embed="rId8"/>
          <a:stretch>
            <a:fillRect/>
          </a:stretch>
        </p:blipFill>
        <p:spPr>
          <a:xfrm>
            <a:off x="6300192" y="3997088"/>
            <a:ext cx="2790701" cy="1663172"/>
          </a:xfrm>
          <a:prstGeom prst="rect">
            <a:avLst/>
          </a:prstGeom>
        </p:spPr>
      </p:pic>
      <p:sp>
        <p:nvSpPr>
          <p:cNvPr id="12" name="Rectangle 11"/>
          <p:cNvSpPr/>
          <p:nvPr/>
        </p:nvSpPr>
        <p:spPr>
          <a:xfrm>
            <a:off x="5978071" y="5634113"/>
            <a:ext cx="3172728" cy="369332"/>
          </a:xfrm>
          <a:prstGeom prst="rect">
            <a:avLst/>
          </a:prstGeom>
        </p:spPr>
        <p:txBody>
          <a:bodyPr wrap="none">
            <a:spAutoFit/>
          </a:bodyPr>
          <a:lstStyle/>
          <a:p>
            <a:r>
              <a:rPr lang="en-AU" u="sng" dirty="0">
                <a:hlinkClick r:id="rId9"/>
              </a:rPr>
              <a:t>http://www.instructables.com/</a:t>
            </a:r>
            <a:endParaRPr lang="en-AU" dirty="0"/>
          </a:p>
        </p:txBody>
      </p:sp>
      <p:pic>
        <p:nvPicPr>
          <p:cNvPr id="13" name="Picture 12"/>
          <p:cNvPicPr>
            <a:picLocks noChangeAspect="1"/>
          </p:cNvPicPr>
          <p:nvPr/>
        </p:nvPicPr>
        <p:blipFill>
          <a:blip r:embed="rId10"/>
          <a:stretch>
            <a:fillRect/>
          </a:stretch>
        </p:blipFill>
        <p:spPr>
          <a:xfrm>
            <a:off x="3204606" y="1385698"/>
            <a:ext cx="2773465" cy="1745419"/>
          </a:xfrm>
          <a:prstGeom prst="rect">
            <a:avLst/>
          </a:prstGeom>
        </p:spPr>
      </p:pic>
      <p:sp>
        <p:nvSpPr>
          <p:cNvPr id="14" name="Rectangle 13"/>
          <p:cNvSpPr/>
          <p:nvPr/>
        </p:nvSpPr>
        <p:spPr>
          <a:xfrm>
            <a:off x="3310112" y="3182285"/>
            <a:ext cx="2730284" cy="1200329"/>
          </a:xfrm>
          <a:prstGeom prst="rect">
            <a:avLst/>
          </a:prstGeom>
        </p:spPr>
        <p:txBody>
          <a:bodyPr wrap="square">
            <a:spAutoFit/>
          </a:bodyPr>
          <a:lstStyle/>
          <a:p>
            <a:r>
              <a:rPr lang="en-AU" u="sng" dirty="0">
                <a:hlinkClick r:id="rId11"/>
              </a:rPr>
              <a:t>http://www.slq.qld.gov.au/whats-on/calevents/general/talks/makerspaces</a:t>
            </a:r>
            <a:endParaRPr lang="en-AU" u="sng" dirty="0"/>
          </a:p>
        </p:txBody>
      </p:sp>
      <p:sp>
        <p:nvSpPr>
          <p:cNvPr id="15" name="Rectangle 14"/>
          <p:cNvSpPr/>
          <p:nvPr/>
        </p:nvSpPr>
        <p:spPr>
          <a:xfrm>
            <a:off x="3358867" y="4674527"/>
            <a:ext cx="2762359" cy="369332"/>
          </a:xfrm>
          <a:prstGeom prst="rect">
            <a:avLst/>
          </a:prstGeom>
        </p:spPr>
        <p:txBody>
          <a:bodyPr wrap="none">
            <a:spAutoFit/>
          </a:bodyPr>
          <a:lstStyle/>
          <a:p>
            <a:r>
              <a:rPr lang="en-AU" dirty="0"/>
              <a:t>https://www.adafruit.com/</a:t>
            </a:r>
            <a:endParaRPr lang="en-AU" dirty="0"/>
          </a:p>
        </p:txBody>
      </p:sp>
      <p:sp>
        <p:nvSpPr>
          <p:cNvPr id="16" name="Rectangle 15"/>
          <p:cNvSpPr/>
          <p:nvPr/>
        </p:nvSpPr>
        <p:spPr>
          <a:xfrm>
            <a:off x="2991625" y="5026228"/>
            <a:ext cx="3442033" cy="369332"/>
          </a:xfrm>
          <a:prstGeom prst="rect">
            <a:avLst/>
          </a:prstGeom>
        </p:spPr>
        <p:txBody>
          <a:bodyPr wrap="none">
            <a:spAutoFit/>
          </a:bodyPr>
          <a:lstStyle/>
          <a:p>
            <a:r>
              <a:rPr lang="en-AU" dirty="0"/>
              <a:t>http://www.bareconductive.com/</a:t>
            </a:r>
            <a:endParaRPr lang="en-AU" dirty="0"/>
          </a:p>
        </p:txBody>
      </p:sp>
    </p:spTree>
    <p:extLst>
      <p:ext uri="{BB962C8B-B14F-4D97-AF65-F5344CB8AC3E}">
        <p14:creationId xmlns:p14="http://schemas.microsoft.com/office/powerpoint/2010/main" val="3742968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dirty="0" smtClean="0"/>
              <a:t>Where to now…..</a:t>
            </a:r>
            <a:endParaRPr lang="en-AU" dirty="0"/>
          </a:p>
        </p:txBody>
      </p:sp>
      <p:sp>
        <p:nvSpPr>
          <p:cNvPr id="3" name="Content Placeholder 2"/>
          <p:cNvSpPr>
            <a:spLocks noGrp="1"/>
          </p:cNvSpPr>
          <p:nvPr>
            <p:ph idx="1"/>
          </p:nvPr>
        </p:nvSpPr>
        <p:spPr/>
        <p:txBody>
          <a:bodyPr/>
          <a:lstStyle/>
          <a:p>
            <a:pPr algn="ctr"/>
            <a:r>
              <a:rPr lang="en-AU" b="1" dirty="0" smtClean="0">
                <a:latin typeface="Arial" panose="020B0604020202020204" pitchFamily="34" charset="0"/>
                <a:cs typeface="Arial" panose="020B0604020202020204" pitchFamily="34" charset="0"/>
              </a:rPr>
              <a:t>Promoting within school </a:t>
            </a:r>
          </a:p>
          <a:p>
            <a:pPr algn="ctr"/>
            <a:r>
              <a:rPr lang="en-AU" b="1" dirty="0" smtClean="0">
                <a:latin typeface="Arial" panose="020B0604020202020204" pitchFamily="34" charset="0"/>
                <a:cs typeface="Arial" panose="020B0604020202020204" pitchFamily="34" charset="0"/>
              </a:rPr>
              <a:t>Considering an after school evening of ‘Makers’</a:t>
            </a:r>
          </a:p>
          <a:p>
            <a:pPr algn="ctr"/>
            <a:r>
              <a:rPr lang="en-AU" b="1" dirty="0" smtClean="0">
                <a:latin typeface="Arial" panose="020B0604020202020204" pitchFamily="34" charset="0"/>
                <a:cs typeface="Arial" panose="020B0604020202020204" pitchFamily="34" charset="0"/>
              </a:rPr>
              <a:t>Developing more storage space</a:t>
            </a:r>
          </a:p>
          <a:p>
            <a:pPr algn="ctr"/>
            <a:r>
              <a:rPr lang="en-AU" b="1" dirty="0" smtClean="0">
                <a:latin typeface="Arial" panose="020B0604020202020204" pitchFamily="34" charset="0"/>
                <a:cs typeface="Arial" panose="020B0604020202020204" pitchFamily="34" charset="0"/>
              </a:rPr>
              <a:t>Purchase more equipment i.e. Little Bits</a:t>
            </a:r>
          </a:p>
          <a:p>
            <a:pPr algn="ctr"/>
            <a:r>
              <a:rPr lang="en-AU" b="1" dirty="0" smtClean="0">
                <a:latin typeface="Arial" panose="020B0604020202020204" pitchFamily="34" charset="0"/>
                <a:cs typeface="Arial" panose="020B0604020202020204" pitchFamily="34" charset="0"/>
              </a:rPr>
              <a:t> Continue our own learning……</a:t>
            </a:r>
          </a:p>
          <a:p>
            <a:pPr algn="ctr"/>
            <a:endParaRPr lang="en-AU" dirty="0" smtClean="0"/>
          </a:p>
          <a:p>
            <a:pPr algn="ctr"/>
            <a:endParaRPr lang="en-AU" dirty="0"/>
          </a:p>
        </p:txBody>
      </p:sp>
      <p:sp>
        <p:nvSpPr>
          <p:cNvPr id="4" name="TextBox 3"/>
          <p:cNvSpPr txBox="1"/>
          <p:nvPr/>
        </p:nvSpPr>
        <p:spPr>
          <a:xfrm>
            <a:off x="457200" y="5877272"/>
            <a:ext cx="4330824" cy="648072"/>
          </a:xfrm>
          <a:prstGeom prst="rect">
            <a:avLst/>
          </a:prstGeom>
          <a:noFill/>
        </p:spPr>
        <p:txBody>
          <a:bodyPr wrap="square" rtlCol="0">
            <a:spAutoFit/>
          </a:bodyPr>
          <a:lstStyle/>
          <a:p>
            <a:r>
              <a:rPr lang="en-AU" dirty="0">
                <a:solidFill>
                  <a:schemeClr val="bg1"/>
                </a:solidFill>
              </a:rPr>
              <a:t>Thank you and we hope you have found something useful from our session!</a:t>
            </a:r>
          </a:p>
        </p:txBody>
      </p:sp>
    </p:spTree>
    <p:extLst>
      <p:ext uri="{BB962C8B-B14F-4D97-AF65-F5344CB8AC3E}">
        <p14:creationId xmlns:p14="http://schemas.microsoft.com/office/powerpoint/2010/main" val="4079980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1269" y="2132856"/>
            <a:ext cx="8229600" cy="2952328"/>
          </a:xfrm>
        </p:spPr>
        <p:txBody>
          <a:bodyPr>
            <a:normAutofit fontScale="55000" lnSpcReduction="20000"/>
          </a:bodyPr>
          <a:lstStyle/>
          <a:p>
            <a:pPr marL="285750" indent="-285750"/>
            <a:r>
              <a:rPr lang="en-AU" b="1" dirty="0">
                <a:latin typeface="Arial" panose="020B0604020202020204" pitchFamily="34" charset="0"/>
                <a:cs typeface="Arial" panose="020B0604020202020204" pitchFamily="34" charset="0"/>
              </a:rPr>
              <a:t>St Aidan’s Anglican </a:t>
            </a:r>
            <a:r>
              <a:rPr lang="en-AU" b="1" dirty="0" smtClean="0">
                <a:latin typeface="Arial" panose="020B0604020202020204" pitchFamily="34" charset="0"/>
                <a:cs typeface="Arial" panose="020B0604020202020204" pitchFamily="34" charset="0"/>
              </a:rPr>
              <a:t>Girls’ </a:t>
            </a:r>
            <a:r>
              <a:rPr lang="en-AU" b="1" dirty="0">
                <a:latin typeface="Arial" panose="020B0604020202020204" pitchFamily="34" charset="0"/>
                <a:cs typeface="Arial" panose="020B0604020202020204" pitchFamily="34" charset="0"/>
              </a:rPr>
              <a:t>School is located in Brisbane in the Western suburbs</a:t>
            </a:r>
            <a:r>
              <a:rPr lang="en-AU" b="1" dirty="0" smtClean="0">
                <a:latin typeface="Arial" panose="020B0604020202020204" pitchFamily="34" charset="0"/>
                <a:cs typeface="Arial" panose="020B0604020202020204" pitchFamily="34" charset="0"/>
              </a:rPr>
              <a:t>. </a:t>
            </a:r>
          </a:p>
          <a:p>
            <a:pPr marL="285750" indent="-285750"/>
            <a:endParaRPr lang="en-AU" b="1" dirty="0">
              <a:latin typeface="Arial" panose="020B0604020202020204" pitchFamily="34" charset="0"/>
              <a:cs typeface="Arial" panose="020B0604020202020204" pitchFamily="34" charset="0"/>
            </a:endParaRPr>
          </a:p>
          <a:p>
            <a:pPr marL="285750" indent="-285750"/>
            <a:r>
              <a:rPr lang="en-AU" b="1" dirty="0">
                <a:latin typeface="Arial" panose="020B0604020202020204" pitchFamily="34" charset="0"/>
                <a:cs typeface="Arial" panose="020B0604020202020204" pitchFamily="34" charset="0"/>
              </a:rPr>
              <a:t>Junior School enrolment</a:t>
            </a:r>
            <a:r>
              <a:rPr lang="en-AU" b="1" dirty="0" smtClean="0">
                <a:latin typeface="Arial" panose="020B0604020202020204" pitchFamily="34" charset="0"/>
                <a:cs typeface="Arial" panose="020B0604020202020204" pitchFamily="34" charset="0"/>
              </a:rPr>
              <a:t>: 215</a:t>
            </a:r>
            <a:endParaRPr lang="en-AU" b="1" dirty="0">
              <a:latin typeface="Arial" panose="020B0604020202020204" pitchFamily="34" charset="0"/>
              <a:cs typeface="Arial" panose="020B0604020202020204" pitchFamily="34" charset="0"/>
            </a:endParaRPr>
          </a:p>
          <a:p>
            <a:pPr marL="285750" indent="-285750"/>
            <a:r>
              <a:rPr lang="en-AU" b="1" dirty="0">
                <a:latin typeface="Arial" panose="020B0604020202020204" pitchFamily="34" charset="0"/>
                <a:cs typeface="Arial" panose="020B0604020202020204" pitchFamily="34" charset="0"/>
              </a:rPr>
              <a:t>Senior School enrolment</a:t>
            </a:r>
            <a:r>
              <a:rPr lang="en-AU" b="1" dirty="0" smtClean="0">
                <a:latin typeface="Arial" panose="020B0604020202020204" pitchFamily="34" charset="0"/>
                <a:cs typeface="Arial" panose="020B0604020202020204" pitchFamily="34" charset="0"/>
              </a:rPr>
              <a:t>: 513 </a:t>
            </a:r>
          </a:p>
          <a:p>
            <a:pPr marL="285750" indent="-285750"/>
            <a:endParaRPr lang="en-AU" b="1" dirty="0">
              <a:latin typeface="Arial" panose="020B0604020202020204" pitchFamily="34" charset="0"/>
              <a:cs typeface="Arial" panose="020B0604020202020204" pitchFamily="34" charset="0"/>
            </a:endParaRPr>
          </a:p>
          <a:p>
            <a:pPr marL="285750" indent="-285750"/>
            <a:r>
              <a:rPr lang="en-AU" b="1" dirty="0">
                <a:latin typeface="Arial" panose="020B0604020202020204" pitchFamily="34" charset="0"/>
                <a:cs typeface="Arial" panose="020B0604020202020204" pitchFamily="34" charset="0"/>
              </a:rPr>
              <a:t>Junior Library was built in 2010 as part of the BER funding</a:t>
            </a:r>
            <a:r>
              <a:rPr lang="en-AU" b="1" dirty="0" smtClean="0">
                <a:latin typeface="Arial" panose="020B0604020202020204" pitchFamily="34" charset="0"/>
                <a:cs typeface="Arial" panose="020B0604020202020204" pitchFamily="34" charset="0"/>
              </a:rPr>
              <a:t>.</a:t>
            </a:r>
          </a:p>
          <a:p>
            <a:pPr marL="0" indent="0">
              <a:buNone/>
            </a:pPr>
            <a:r>
              <a:rPr lang="en-AU" b="1" dirty="0" smtClean="0">
                <a:latin typeface="Arial" panose="020B0604020202020204" pitchFamily="34" charset="0"/>
                <a:cs typeface="Arial" panose="020B0604020202020204" pitchFamily="34" charset="0"/>
              </a:rPr>
              <a:t> </a:t>
            </a:r>
            <a:endParaRPr lang="en-AU" b="1" dirty="0">
              <a:latin typeface="Arial" panose="020B0604020202020204" pitchFamily="34" charset="0"/>
              <a:cs typeface="Arial" panose="020B0604020202020204" pitchFamily="34" charset="0"/>
            </a:endParaRPr>
          </a:p>
          <a:p>
            <a:pPr marL="285750" indent="-285750"/>
            <a:r>
              <a:rPr lang="en-AU" b="1" dirty="0">
                <a:latin typeface="Arial" panose="020B0604020202020204" pitchFamily="34" charset="0"/>
                <a:cs typeface="Arial" panose="020B0604020202020204" pitchFamily="34" charset="0"/>
              </a:rPr>
              <a:t>Equivalent of one full time teacher librarian and a .8 library technician. </a:t>
            </a:r>
            <a:r>
              <a:rPr lang="en-AU" b="1" dirty="0" smtClean="0">
                <a:latin typeface="Arial" panose="020B0604020202020204" pitchFamily="34" charset="0"/>
                <a:cs typeface="Arial" panose="020B0604020202020204" pitchFamily="34" charset="0"/>
              </a:rPr>
              <a:t>We </a:t>
            </a:r>
            <a:r>
              <a:rPr lang="en-AU" b="1" dirty="0">
                <a:latin typeface="Arial" panose="020B0604020202020204" pitchFamily="34" charset="0"/>
                <a:cs typeface="Arial" panose="020B0604020202020204" pitchFamily="34" charset="0"/>
              </a:rPr>
              <a:t>job share the TL role. </a:t>
            </a:r>
            <a:endParaRPr lang="en-AU" b="1" dirty="0" smtClean="0">
              <a:latin typeface="Arial" panose="020B0604020202020204" pitchFamily="34" charset="0"/>
              <a:cs typeface="Arial" panose="020B0604020202020204" pitchFamily="34" charset="0"/>
            </a:endParaRPr>
          </a:p>
          <a:p>
            <a:pPr marL="285750" indent="-285750"/>
            <a:endParaRPr lang="en-AU" b="1" dirty="0">
              <a:latin typeface="Arial" panose="020B0604020202020204" pitchFamily="34" charset="0"/>
              <a:cs typeface="Arial" panose="020B0604020202020204" pitchFamily="34" charset="0"/>
            </a:endParaRPr>
          </a:p>
          <a:p>
            <a:pPr marL="285750" indent="-285750"/>
            <a:r>
              <a:rPr lang="en-AU" b="1" dirty="0">
                <a:latin typeface="Arial" panose="020B0604020202020204" pitchFamily="34" charset="0"/>
                <a:cs typeface="Arial" panose="020B0604020202020204" pitchFamily="34" charset="0"/>
              </a:rPr>
              <a:t>We have a full timetable through the week (between us we also teach Geography, History, English Extension and </a:t>
            </a:r>
            <a:r>
              <a:rPr lang="en-AU" b="1" dirty="0" smtClean="0">
                <a:latin typeface="Arial" panose="020B0604020202020204" pitchFamily="34" charset="0"/>
                <a:cs typeface="Arial" panose="020B0604020202020204" pitchFamily="34" charset="0"/>
              </a:rPr>
              <a:t>Sport</a:t>
            </a:r>
            <a:r>
              <a:rPr lang="en-AU" b="1" dirty="0">
                <a:latin typeface="Arial" panose="020B0604020202020204" pitchFamily="34" charset="0"/>
                <a:cs typeface="Arial" panose="020B0604020202020204" pitchFamily="34" charset="0"/>
              </a:rPr>
              <a:t>) with approx. 2 hours of release time between us. </a:t>
            </a:r>
            <a:r>
              <a:rPr lang="en-AU" b="1" dirty="0" smtClean="0">
                <a:latin typeface="Arial" panose="020B0604020202020204" pitchFamily="34" charset="0"/>
                <a:cs typeface="Arial" panose="020B0604020202020204" pitchFamily="34" charset="0"/>
              </a:rPr>
              <a:t> </a:t>
            </a:r>
            <a:endParaRPr lang="en-AU" b="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026" y="175507"/>
            <a:ext cx="3219838" cy="174132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4168" y="175506"/>
            <a:ext cx="2808312" cy="1741325"/>
          </a:xfrm>
          <a:prstGeom prst="rect">
            <a:avLst/>
          </a:prstGeom>
        </p:spPr>
      </p:pic>
      <p:sp>
        <p:nvSpPr>
          <p:cNvPr id="6" name="TextBox 5"/>
          <p:cNvSpPr txBox="1"/>
          <p:nvPr/>
        </p:nvSpPr>
        <p:spPr>
          <a:xfrm>
            <a:off x="251520" y="5413016"/>
            <a:ext cx="5184576" cy="1477328"/>
          </a:xfrm>
          <a:prstGeom prst="rect">
            <a:avLst/>
          </a:prstGeom>
          <a:noFill/>
        </p:spPr>
        <p:txBody>
          <a:bodyPr wrap="square" rtlCol="0">
            <a:spAutoFit/>
          </a:bodyPr>
          <a:lstStyle/>
          <a:p>
            <a:r>
              <a:rPr lang="en-AU" sz="2400" b="1" dirty="0">
                <a:solidFill>
                  <a:schemeClr val="bg1"/>
                </a:solidFill>
                <a:latin typeface="Arial" panose="020B0604020202020204" pitchFamily="34" charset="0"/>
                <a:cs typeface="Arial" panose="020B0604020202020204" pitchFamily="34" charset="0"/>
              </a:rPr>
              <a:t>We run our </a:t>
            </a:r>
            <a:r>
              <a:rPr lang="en-AU" sz="2400" b="1" i="1" dirty="0" err="1">
                <a:solidFill>
                  <a:schemeClr val="bg1"/>
                </a:solidFill>
                <a:latin typeface="Arial" panose="020B0604020202020204" pitchFamily="34" charset="0"/>
                <a:cs typeface="Arial" panose="020B0604020202020204" pitchFamily="34" charset="0"/>
              </a:rPr>
              <a:t>MakerSpace</a:t>
            </a:r>
            <a:r>
              <a:rPr lang="en-AU" sz="2400" b="1" i="1" dirty="0">
                <a:solidFill>
                  <a:schemeClr val="bg1"/>
                </a:solidFill>
                <a:latin typeface="Arial" panose="020B0604020202020204" pitchFamily="34" charset="0"/>
                <a:cs typeface="Arial" panose="020B0604020202020204" pitchFamily="34" charset="0"/>
              </a:rPr>
              <a:t> Zone </a:t>
            </a:r>
            <a:r>
              <a:rPr lang="en-AU" sz="2400" b="1" dirty="0">
                <a:solidFill>
                  <a:schemeClr val="bg1"/>
                </a:solidFill>
                <a:latin typeface="Arial" panose="020B0604020202020204" pitchFamily="34" charset="0"/>
                <a:cs typeface="Arial" panose="020B0604020202020204" pitchFamily="34" charset="0"/>
              </a:rPr>
              <a:t>on pure enthusiasm!</a:t>
            </a:r>
          </a:p>
          <a:p>
            <a:endParaRPr lang="en-AU" sz="2400" dirty="0">
              <a:solidFill>
                <a:schemeClr val="bg1"/>
              </a:solidFill>
            </a:endParaRPr>
          </a:p>
          <a:p>
            <a:endParaRPr lang="en-AU" dirty="0">
              <a:solidFill>
                <a:schemeClr val="bg1"/>
              </a:solidFill>
            </a:endParaRPr>
          </a:p>
        </p:txBody>
      </p:sp>
    </p:spTree>
    <p:extLst>
      <p:ext uri="{BB962C8B-B14F-4D97-AF65-F5344CB8AC3E}">
        <p14:creationId xmlns:p14="http://schemas.microsoft.com/office/powerpoint/2010/main" val="1253491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How we structure our week…..</a:t>
            </a:r>
            <a:endParaRPr lang="en-AU" dirty="0"/>
          </a:p>
        </p:txBody>
      </p:sp>
      <p:pic>
        <p:nvPicPr>
          <p:cNvPr id="4" name="Content Placeholder 3"/>
          <p:cNvPicPr>
            <a:picLocks noGrp="1" noChangeAspect="1"/>
          </p:cNvPicPr>
          <p:nvPr>
            <p:ph idx="1"/>
          </p:nvPr>
        </p:nvPicPr>
        <p:blipFill>
          <a:blip r:embed="rId2"/>
          <a:stretch>
            <a:fillRect/>
          </a:stretch>
        </p:blipFill>
        <p:spPr>
          <a:xfrm>
            <a:off x="5364088" y="2272342"/>
            <a:ext cx="3635838" cy="2669695"/>
          </a:xfrm>
          <a:prstGeom prst="rect">
            <a:avLst/>
          </a:prstGeom>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878" y="4653136"/>
            <a:ext cx="4732043" cy="2351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79511" y="1700809"/>
            <a:ext cx="5040561" cy="3139321"/>
          </a:xfrm>
          <a:prstGeom prst="rect">
            <a:avLst/>
          </a:prstGeom>
          <a:noFill/>
        </p:spPr>
        <p:txBody>
          <a:bodyPr wrap="square" rtlCol="0">
            <a:spAutoFit/>
          </a:bodyPr>
          <a:lstStyle/>
          <a:p>
            <a:r>
              <a:rPr lang="en-AU" b="1" dirty="0" smtClean="0"/>
              <a:t>* K-3 Borrow 3 books per week with whole class lessons</a:t>
            </a:r>
          </a:p>
          <a:p>
            <a:endParaRPr lang="en-AU" b="1" dirty="0"/>
          </a:p>
          <a:p>
            <a:r>
              <a:rPr lang="en-AU" b="1" dirty="0" smtClean="0"/>
              <a:t>* 4-6 Group rotations using a timetable (3 week rotations –literature, library skills, borrowing)</a:t>
            </a:r>
          </a:p>
          <a:p>
            <a:endParaRPr lang="en-AU" b="1" dirty="0"/>
          </a:p>
          <a:p>
            <a:r>
              <a:rPr lang="en-AU" b="1" dirty="0" smtClean="0"/>
              <a:t>* Lessons 40 mins each week</a:t>
            </a:r>
          </a:p>
          <a:p>
            <a:endParaRPr lang="en-AU" b="1" dirty="0"/>
          </a:p>
          <a:p>
            <a:r>
              <a:rPr lang="en-AU" b="1" dirty="0" smtClean="0"/>
              <a:t>* Borrowing before school, lunch and after school</a:t>
            </a:r>
            <a:endParaRPr lang="en-AU" b="1" dirty="0"/>
          </a:p>
        </p:txBody>
      </p:sp>
    </p:spTree>
    <p:extLst>
      <p:ext uri="{BB962C8B-B14F-4D97-AF65-F5344CB8AC3E}">
        <p14:creationId xmlns:p14="http://schemas.microsoft.com/office/powerpoint/2010/main" val="2956479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How we started…..</a:t>
            </a:r>
            <a:endParaRPr lang="en-AU" dirty="0"/>
          </a:p>
        </p:txBody>
      </p:sp>
      <p:sp>
        <p:nvSpPr>
          <p:cNvPr id="3" name="Content Placeholder 2"/>
          <p:cNvSpPr>
            <a:spLocks noGrp="1"/>
          </p:cNvSpPr>
          <p:nvPr>
            <p:ph idx="1"/>
          </p:nvPr>
        </p:nvSpPr>
        <p:spPr/>
        <p:txBody>
          <a:bodyPr>
            <a:normAutofit/>
          </a:bodyPr>
          <a:lstStyle/>
          <a:p>
            <a:r>
              <a:rPr lang="en-AU" sz="1900" b="1" dirty="0" smtClean="0">
                <a:latin typeface="Arial" panose="020B0604020202020204" pitchFamily="34" charset="0"/>
                <a:cs typeface="Arial" panose="020B0604020202020204" pitchFamily="34" charset="0"/>
              </a:rPr>
              <a:t>Attended a </a:t>
            </a:r>
            <a:r>
              <a:rPr lang="en-AU" sz="1900" b="1" dirty="0">
                <a:latin typeface="Arial" panose="020B0604020202020204" pitchFamily="34" charset="0"/>
                <a:cs typeface="Arial" panose="020B0604020202020204" pitchFamily="34" charset="0"/>
              </a:rPr>
              <a:t>forum at The Edge, </a:t>
            </a:r>
            <a:r>
              <a:rPr lang="en-AU" sz="1900" b="1" dirty="0" smtClean="0">
                <a:latin typeface="Arial" panose="020B0604020202020204" pitchFamily="34" charset="0"/>
                <a:cs typeface="Arial" panose="020B0604020202020204" pitchFamily="34" charset="0"/>
              </a:rPr>
              <a:t>SLQ on Makerspaces</a:t>
            </a:r>
          </a:p>
          <a:p>
            <a:r>
              <a:rPr lang="en-AU" sz="1900" b="1" dirty="0" smtClean="0">
                <a:latin typeface="Arial" panose="020B0604020202020204" pitchFamily="34" charset="0"/>
                <a:cs typeface="Arial" panose="020B0604020202020204" pitchFamily="34" charset="0"/>
              </a:rPr>
              <a:t>Shared ideas with Principal</a:t>
            </a:r>
          </a:p>
          <a:p>
            <a:r>
              <a:rPr lang="en-AU" sz="1900" b="1" dirty="0" smtClean="0">
                <a:latin typeface="Arial" panose="020B0604020202020204" pitchFamily="34" charset="0"/>
                <a:cs typeface="Arial" panose="020B0604020202020204" pitchFamily="34" charset="0"/>
              </a:rPr>
              <a:t>Started research </a:t>
            </a:r>
            <a:r>
              <a:rPr lang="en-AU" sz="1900" b="1" dirty="0">
                <a:latin typeface="Arial" panose="020B0604020202020204" pitchFamily="34" charset="0"/>
                <a:cs typeface="Arial" panose="020B0604020202020204" pitchFamily="34" charset="0"/>
                <a:hlinkClick r:id="rId2"/>
              </a:rPr>
              <a:t>http://childrensbooksdaily.com/school-libraries-makerspace-movement/</a:t>
            </a:r>
            <a:r>
              <a:rPr lang="en-AU" sz="1900" b="1" dirty="0">
                <a:latin typeface="Arial" panose="020B0604020202020204" pitchFamily="34" charset="0"/>
                <a:cs typeface="Arial" panose="020B0604020202020204" pitchFamily="34" charset="0"/>
              </a:rPr>
              <a:t> </a:t>
            </a:r>
            <a:endParaRPr lang="en-AU" sz="1900" b="1" dirty="0" smtClean="0">
              <a:latin typeface="Arial" panose="020B0604020202020204" pitchFamily="34" charset="0"/>
              <a:cs typeface="Arial" panose="020B0604020202020204" pitchFamily="34" charset="0"/>
            </a:endParaRPr>
          </a:p>
          <a:p>
            <a:r>
              <a:rPr lang="en-AU" sz="1900" b="1" dirty="0">
                <a:latin typeface="Arial" panose="020B0604020202020204" pitchFamily="34" charset="0"/>
                <a:cs typeface="Arial" panose="020B0604020202020204" pitchFamily="34" charset="0"/>
              </a:rPr>
              <a:t>Guided ‘making’ and ‘tinkering’ with Year 5/6 students as a ‘</a:t>
            </a:r>
            <a:r>
              <a:rPr lang="en-AU" sz="1900" b="1" dirty="0" smtClean="0">
                <a:latin typeface="Arial" panose="020B0604020202020204" pitchFamily="34" charset="0"/>
                <a:cs typeface="Arial" panose="020B0604020202020204" pitchFamily="34" charset="0"/>
              </a:rPr>
              <a:t>trial’</a:t>
            </a:r>
          </a:p>
          <a:p>
            <a:r>
              <a:rPr lang="en-AU" sz="1900" b="1" dirty="0">
                <a:latin typeface="Arial" panose="020B0604020202020204" pitchFamily="34" charset="0"/>
                <a:cs typeface="Arial" panose="020B0604020202020204" pitchFamily="34" charset="0"/>
              </a:rPr>
              <a:t> </a:t>
            </a:r>
            <a:r>
              <a:rPr lang="en-AU" sz="1900" b="1" dirty="0" smtClean="0">
                <a:latin typeface="Arial" panose="020B0604020202020204" pitchFamily="34" charset="0"/>
                <a:cs typeface="Arial" panose="020B0604020202020204" pitchFamily="34" charset="0"/>
              </a:rPr>
              <a:t>                         inspired from </a:t>
            </a:r>
            <a:r>
              <a:rPr lang="en-AU" sz="1900" b="1" i="1" dirty="0" smtClean="0">
                <a:latin typeface="Arial" panose="020B0604020202020204" pitchFamily="34" charset="0"/>
                <a:cs typeface="Arial" panose="020B0604020202020204" pitchFamily="34" charset="0"/>
              </a:rPr>
              <a:t>A Very Unusual Pursuit</a:t>
            </a:r>
            <a:r>
              <a:rPr lang="en-AU" sz="1900" b="1" dirty="0" smtClean="0">
                <a:latin typeface="Arial" panose="020B0604020202020204" pitchFamily="34" charset="0"/>
                <a:cs typeface="Arial" panose="020B0604020202020204" pitchFamily="34" charset="0"/>
              </a:rPr>
              <a:t> </a:t>
            </a:r>
          </a:p>
          <a:p>
            <a:r>
              <a:rPr lang="en-AU" sz="1900" b="1" dirty="0">
                <a:latin typeface="Arial" panose="020B0604020202020204" pitchFamily="34" charset="0"/>
                <a:cs typeface="Arial" panose="020B0604020202020204" pitchFamily="34" charset="0"/>
              </a:rPr>
              <a:t> </a:t>
            </a:r>
            <a:r>
              <a:rPr lang="en-AU" sz="1900" b="1" dirty="0" smtClean="0">
                <a:latin typeface="Arial" panose="020B0604020202020204" pitchFamily="34" charset="0"/>
                <a:cs typeface="Arial" panose="020B0604020202020204" pitchFamily="34" charset="0"/>
              </a:rPr>
              <a:t>                                                                          by Catherine </a:t>
            </a:r>
            <a:r>
              <a:rPr lang="en-AU" sz="1900" b="1" dirty="0" err="1" smtClean="0">
                <a:latin typeface="Arial" panose="020B0604020202020204" pitchFamily="34" charset="0"/>
                <a:cs typeface="Arial" panose="020B0604020202020204" pitchFamily="34" charset="0"/>
              </a:rPr>
              <a:t>Jinks</a:t>
            </a:r>
            <a:r>
              <a:rPr lang="en-AU" sz="1900" b="1" dirty="0" smtClean="0">
                <a:latin typeface="Arial" panose="020B0604020202020204" pitchFamily="34" charset="0"/>
                <a:cs typeface="Arial" panose="020B0604020202020204" pitchFamily="34" charset="0"/>
              </a:rPr>
              <a:t> </a:t>
            </a:r>
          </a:p>
          <a:p>
            <a:r>
              <a:rPr lang="en-AU" sz="1900" b="1" dirty="0">
                <a:latin typeface="Arial" panose="020B0604020202020204" pitchFamily="34" charset="0"/>
                <a:cs typeface="Arial" panose="020B0604020202020204" pitchFamily="34" charset="0"/>
              </a:rPr>
              <a:t> </a:t>
            </a:r>
            <a:r>
              <a:rPr lang="en-AU" sz="1900" b="1" dirty="0" smtClean="0">
                <a:latin typeface="Arial" panose="020B0604020202020204" pitchFamily="34" charset="0"/>
                <a:cs typeface="Arial" panose="020B0604020202020204" pitchFamily="34" charset="0"/>
              </a:rPr>
              <a:t>                                                                             </a:t>
            </a:r>
            <a:endParaRPr lang="en-AU" dirty="0" smtClean="0"/>
          </a:p>
          <a:p>
            <a:endParaRPr lang="en-AU" dirty="0"/>
          </a:p>
          <a:p>
            <a:endParaRPr lang="en-AU" dirty="0" smtClean="0"/>
          </a:p>
          <a:p>
            <a:endParaRPr lang="en-AU" dirty="0"/>
          </a:p>
          <a:p>
            <a:endParaRPr lang="en-AU"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3778240"/>
            <a:ext cx="1862151" cy="3047434"/>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3848" y="4164759"/>
            <a:ext cx="1995686" cy="2660915"/>
          </a:xfrm>
          <a:prstGeom prst="rect">
            <a:avLst/>
          </a:prstGeom>
        </p:spPr>
      </p:pic>
    </p:spTree>
    <p:extLst>
      <p:ext uri="{BB962C8B-B14F-4D97-AF65-F5344CB8AC3E}">
        <p14:creationId xmlns:p14="http://schemas.microsoft.com/office/powerpoint/2010/main" val="1963056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66130"/>
          </a:xfrm>
        </p:spPr>
        <p:txBody>
          <a:bodyPr>
            <a:normAutofit fontScale="90000"/>
          </a:bodyPr>
          <a:lstStyle/>
          <a:p>
            <a:pPr algn="ctr"/>
            <a:r>
              <a:rPr lang="en-AU" dirty="0" smtClean="0"/>
              <a:t>Australian Curriculum</a:t>
            </a:r>
            <a:br>
              <a:rPr lang="en-AU" dirty="0" smtClean="0"/>
            </a:br>
            <a:endParaRPr lang="en-AU" dirty="0"/>
          </a:p>
        </p:txBody>
      </p:sp>
      <p:sp>
        <p:nvSpPr>
          <p:cNvPr id="5" name="Rectangle 4"/>
          <p:cNvSpPr/>
          <p:nvPr/>
        </p:nvSpPr>
        <p:spPr>
          <a:xfrm>
            <a:off x="323528" y="1052736"/>
            <a:ext cx="8496944" cy="1512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en-AU"/>
              <a:t>Inquiry based learning underpins much of the Australian Curriculum and thus the role of the teacher librarian has never been more crucial in education in needing to equip students with new skills, knowledge and ways of learning to cope with the demands of today’s information overloaded society.</a:t>
            </a:r>
            <a:endParaRPr lang="en-AU" dirty="0"/>
          </a:p>
        </p:txBody>
      </p:sp>
      <p:sp>
        <p:nvSpPr>
          <p:cNvPr id="6" name="TextBox 5"/>
          <p:cNvSpPr txBox="1"/>
          <p:nvPr/>
        </p:nvSpPr>
        <p:spPr>
          <a:xfrm>
            <a:off x="323528" y="2699419"/>
            <a:ext cx="8496944" cy="2308324"/>
          </a:xfrm>
          <a:prstGeom prst="rect">
            <a:avLst/>
          </a:prstGeom>
          <a:noFill/>
        </p:spPr>
        <p:txBody>
          <a:bodyPr wrap="square" rtlCol="0">
            <a:spAutoFit/>
          </a:bodyPr>
          <a:lstStyle/>
          <a:p>
            <a:r>
              <a:rPr lang="en-AU" dirty="0" smtClean="0"/>
              <a:t>We needed to ensure that our </a:t>
            </a:r>
            <a:r>
              <a:rPr lang="en-AU" dirty="0" err="1" smtClean="0"/>
              <a:t>MakerSpace</a:t>
            </a:r>
            <a:r>
              <a:rPr lang="en-AU" dirty="0" smtClean="0"/>
              <a:t> addressed the curriculum. </a:t>
            </a:r>
            <a:endParaRPr lang="en-AU" dirty="0"/>
          </a:p>
          <a:p>
            <a:endParaRPr lang="en-AU" dirty="0" smtClean="0"/>
          </a:p>
          <a:p>
            <a:pPr marL="0" indent="0">
              <a:buNone/>
            </a:pPr>
            <a:r>
              <a:rPr lang="en-AU" dirty="0" smtClean="0"/>
              <a:t>*     ICT </a:t>
            </a:r>
            <a:r>
              <a:rPr lang="en-AU" dirty="0"/>
              <a:t>capability supports and enhances student </a:t>
            </a:r>
            <a:r>
              <a:rPr lang="en-AU" dirty="0" smtClean="0"/>
              <a:t>learning across</a:t>
            </a:r>
          </a:p>
          <a:p>
            <a:pPr marL="0" indent="0">
              <a:buNone/>
            </a:pPr>
            <a:r>
              <a:rPr lang="en-AU" dirty="0" smtClean="0"/>
              <a:t>      all </a:t>
            </a:r>
            <a:r>
              <a:rPr lang="en-AU" dirty="0"/>
              <a:t>areas of the curriculum. </a:t>
            </a:r>
            <a:endParaRPr lang="en-AU" dirty="0" smtClean="0"/>
          </a:p>
          <a:p>
            <a:pPr marL="0" indent="0">
              <a:buNone/>
            </a:pPr>
            <a:endParaRPr lang="en-AU" dirty="0"/>
          </a:p>
          <a:p>
            <a:r>
              <a:rPr lang="en-AU" dirty="0" smtClean="0"/>
              <a:t>*     Subject areas…… such as English and Geography.</a:t>
            </a:r>
          </a:p>
          <a:p>
            <a:pPr marL="285750" indent="-285750">
              <a:buFont typeface="Arial" panose="020B0604020202020204" pitchFamily="34" charset="0"/>
              <a:buChar char="•"/>
            </a:pPr>
            <a:endParaRPr lang="en-AU" dirty="0"/>
          </a:p>
          <a:p>
            <a:r>
              <a:rPr lang="en-AU" dirty="0" smtClean="0"/>
              <a:t>*     Cross-curriculum Priorities………Sustainability</a:t>
            </a:r>
            <a:endParaRPr lang="en-AU" dirty="0"/>
          </a:p>
        </p:txBody>
      </p:sp>
      <p:pic>
        <p:nvPicPr>
          <p:cNvPr id="7" name="Picture 6"/>
          <p:cNvPicPr>
            <a:picLocks noChangeAspect="1"/>
          </p:cNvPicPr>
          <p:nvPr/>
        </p:nvPicPr>
        <p:blipFill>
          <a:blip r:embed="rId2"/>
          <a:stretch>
            <a:fillRect/>
          </a:stretch>
        </p:blipFill>
        <p:spPr>
          <a:xfrm>
            <a:off x="6940445" y="3576582"/>
            <a:ext cx="2181225" cy="2124075"/>
          </a:xfrm>
          <a:prstGeom prst="rect">
            <a:avLst/>
          </a:prstGeom>
        </p:spPr>
      </p:pic>
      <p:sp>
        <p:nvSpPr>
          <p:cNvPr id="3" name="TextBox 2"/>
          <p:cNvSpPr txBox="1"/>
          <p:nvPr/>
        </p:nvSpPr>
        <p:spPr>
          <a:xfrm>
            <a:off x="457200" y="5877272"/>
            <a:ext cx="4114800" cy="369332"/>
          </a:xfrm>
          <a:prstGeom prst="rect">
            <a:avLst/>
          </a:prstGeom>
          <a:noFill/>
        </p:spPr>
        <p:txBody>
          <a:bodyPr wrap="square" rtlCol="0">
            <a:spAutoFit/>
          </a:bodyPr>
          <a:lstStyle/>
          <a:p>
            <a:r>
              <a:rPr lang="en-AU" b="1" dirty="0" smtClean="0">
                <a:solidFill>
                  <a:schemeClr val="bg1"/>
                </a:solidFill>
              </a:rPr>
              <a:t>Principal’s approval to continue</a:t>
            </a:r>
            <a:r>
              <a:rPr lang="en-AU" dirty="0" smtClean="0">
                <a:solidFill>
                  <a:schemeClr val="bg1"/>
                </a:solidFill>
              </a:rPr>
              <a:t>.</a:t>
            </a:r>
            <a:endParaRPr lang="en-AU" dirty="0">
              <a:solidFill>
                <a:schemeClr val="bg1"/>
              </a:solidFill>
            </a:endParaRPr>
          </a:p>
        </p:txBody>
      </p:sp>
    </p:spTree>
    <p:extLst>
      <p:ext uri="{BB962C8B-B14F-4D97-AF65-F5344CB8AC3E}">
        <p14:creationId xmlns:p14="http://schemas.microsoft.com/office/powerpoint/2010/main" val="3764856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dirty="0" smtClean="0"/>
              <a:t>Making to Learn.   Books = Ideas</a:t>
            </a:r>
            <a:endParaRPr lang="en-AU" dirty="0"/>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51520" y="1916831"/>
            <a:ext cx="2486387" cy="3313112"/>
          </a:xfrm>
        </p:spPr>
      </p:pic>
      <p:sp>
        <p:nvSpPr>
          <p:cNvPr id="4" name="Content Placeholder 3"/>
          <p:cNvSpPr>
            <a:spLocks noGrp="1"/>
          </p:cNvSpPr>
          <p:nvPr>
            <p:ph sz="half" idx="2"/>
          </p:nvPr>
        </p:nvSpPr>
        <p:spPr>
          <a:xfrm>
            <a:off x="3105696" y="1916831"/>
            <a:ext cx="4762872" cy="2016225"/>
          </a:xfrm>
        </p:spPr>
        <p:txBody>
          <a:bodyPr>
            <a:normAutofit fontScale="92500" lnSpcReduction="10000"/>
          </a:bodyPr>
          <a:lstStyle/>
          <a:p>
            <a:r>
              <a:rPr lang="en-AU" sz="2000" b="1" dirty="0" smtClean="0">
                <a:latin typeface="Arial" panose="020B0604020202020204" pitchFamily="34" charset="0"/>
                <a:cs typeface="Arial" panose="020B0604020202020204" pitchFamily="34" charset="0"/>
              </a:rPr>
              <a:t>Library Skills – Non fiction</a:t>
            </a:r>
          </a:p>
          <a:p>
            <a:r>
              <a:rPr lang="en-AU" sz="2000" b="1" dirty="0" smtClean="0">
                <a:latin typeface="Arial" panose="020B0604020202020204" pitchFamily="34" charset="0"/>
                <a:cs typeface="Arial" panose="020B0604020202020204" pitchFamily="34" charset="0"/>
              </a:rPr>
              <a:t>Selecting books from non-fiction</a:t>
            </a:r>
          </a:p>
          <a:p>
            <a:r>
              <a:rPr lang="en-AU" sz="2000" b="1" dirty="0" smtClean="0">
                <a:latin typeface="Arial" panose="020B0604020202020204" pitchFamily="34" charset="0"/>
                <a:cs typeface="Arial" panose="020B0604020202020204" pitchFamily="34" charset="0"/>
              </a:rPr>
              <a:t>Designing, resourcing and creating</a:t>
            </a:r>
          </a:p>
          <a:p>
            <a:r>
              <a:rPr lang="en-AU" sz="2000" b="1" dirty="0" smtClean="0">
                <a:latin typeface="Arial" panose="020B0604020202020204" pitchFamily="34" charset="0"/>
                <a:cs typeface="Arial" panose="020B0604020202020204" pitchFamily="34" charset="0"/>
              </a:rPr>
              <a:t>Sharing</a:t>
            </a:r>
          </a:p>
          <a:p>
            <a:r>
              <a:rPr lang="en-AU" sz="2000" b="1" dirty="0" smtClean="0">
                <a:latin typeface="Arial" panose="020B0604020202020204" pitchFamily="34" charset="0"/>
                <a:cs typeface="Arial" panose="020B0604020202020204" pitchFamily="34" charset="0"/>
                <a:hlinkClick r:id="rId4" action="ppaction://hlinkfile"/>
              </a:rPr>
              <a:t>Making, Building and Creating to Learn Blog</a:t>
            </a:r>
            <a:endParaRPr lang="en-AU" sz="2000" b="1"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35696" y="4653136"/>
            <a:ext cx="2540000" cy="1879600"/>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89254" y="3480584"/>
            <a:ext cx="2358628" cy="1667030"/>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72000" y="4219732"/>
            <a:ext cx="2364660" cy="1776270"/>
          </a:xfrm>
          <a:prstGeom prst="rect">
            <a:avLst/>
          </a:prstGeom>
        </p:spPr>
      </p:pic>
    </p:spTree>
    <p:extLst>
      <p:ext uri="{BB962C8B-B14F-4D97-AF65-F5344CB8AC3E}">
        <p14:creationId xmlns:p14="http://schemas.microsoft.com/office/powerpoint/2010/main" val="3643576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27584" y="692696"/>
            <a:ext cx="7272808" cy="584775"/>
          </a:xfrm>
          <a:prstGeom prst="rect">
            <a:avLst/>
          </a:prstGeom>
          <a:noFill/>
        </p:spPr>
        <p:txBody>
          <a:bodyPr wrap="square" rtlCol="0">
            <a:spAutoFit/>
          </a:bodyPr>
          <a:lstStyle/>
          <a:p>
            <a:pPr algn="ctr"/>
            <a:r>
              <a:rPr lang="en-AU" sz="3200" b="1" dirty="0" smtClean="0">
                <a:solidFill>
                  <a:schemeClr val="bg1"/>
                </a:solidFill>
              </a:rPr>
              <a:t>Maker Vocabulary</a:t>
            </a:r>
            <a:endParaRPr lang="en-AU" sz="3200" b="1" dirty="0">
              <a:solidFill>
                <a:schemeClr val="bg1"/>
              </a:solidFill>
            </a:endParaRPr>
          </a:p>
        </p:txBody>
      </p:sp>
      <p:sp>
        <p:nvSpPr>
          <p:cNvPr id="2" name="TextBox 1"/>
          <p:cNvSpPr txBox="1"/>
          <p:nvPr/>
        </p:nvSpPr>
        <p:spPr>
          <a:xfrm>
            <a:off x="35496" y="1772816"/>
            <a:ext cx="8856984" cy="2862322"/>
          </a:xfrm>
          <a:prstGeom prst="rect">
            <a:avLst/>
          </a:prstGeom>
          <a:noFill/>
        </p:spPr>
        <p:txBody>
          <a:bodyPr wrap="square" rtlCol="0">
            <a:spAutoFit/>
          </a:bodyPr>
          <a:lstStyle/>
          <a:p>
            <a:pPr marL="285750" indent="-285750">
              <a:buFont typeface="Arial" panose="020B0604020202020204" pitchFamily="34" charset="0"/>
              <a:buChar char="•"/>
            </a:pPr>
            <a:r>
              <a:rPr lang="en-AU" b="1" dirty="0" smtClean="0"/>
              <a:t>We </a:t>
            </a:r>
            <a:r>
              <a:rPr lang="en-AU" b="1" dirty="0"/>
              <a:t>have searched high and low for illustrated fiction books which support the idea that it’s important to ‘have a go’ and that failure is as important as success. We armed our students with the vocabulary to talk about making and tinkering and encourage a growth mindset. </a:t>
            </a:r>
            <a:endParaRPr lang="en-AU" b="1" dirty="0" smtClean="0"/>
          </a:p>
          <a:p>
            <a:pPr marL="285750" indent="-285750">
              <a:buFont typeface="Arial" panose="020B0604020202020204" pitchFamily="34" charset="0"/>
              <a:buChar char="•"/>
            </a:pPr>
            <a:r>
              <a:rPr lang="en-AU" b="1" dirty="0"/>
              <a:t>You can see the fiction books which support these ideas here: </a:t>
            </a:r>
            <a:r>
              <a:rPr lang="en-AU" b="1" dirty="0">
                <a:hlinkClick r:id="rId2"/>
              </a:rPr>
              <a:t>www.childrensbookdaily.com/childrens-books-about-making-failing-trying-succeeding</a:t>
            </a:r>
            <a:r>
              <a:rPr lang="en-AU" b="1" dirty="0"/>
              <a:t> </a:t>
            </a:r>
          </a:p>
          <a:p>
            <a:pPr marL="285750" indent="-285750">
              <a:buFont typeface="Arial" panose="020B0604020202020204" pitchFamily="34" charset="0"/>
              <a:buChar char="•"/>
            </a:pPr>
            <a:endParaRPr lang="en-AU" b="1" dirty="0" smtClean="0"/>
          </a:p>
          <a:p>
            <a:pPr marL="285750" indent="-285750">
              <a:buFont typeface="Arial" panose="020B0604020202020204" pitchFamily="34" charset="0"/>
              <a:buChar char="•"/>
            </a:pPr>
            <a:endParaRPr lang="en-AU" b="1" dirty="0" smtClean="0"/>
          </a:p>
          <a:p>
            <a:pPr marL="0" indent="0">
              <a:buNone/>
            </a:pPr>
            <a:endParaRPr lang="en-AU" b="1"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178" y="3720831"/>
            <a:ext cx="1106812" cy="135389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634" y="5214945"/>
            <a:ext cx="1353900" cy="145544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3912" y="5281499"/>
            <a:ext cx="1353899" cy="134713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56231" y="3776584"/>
            <a:ext cx="1215124" cy="1353899"/>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47814" y="4345064"/>
            <a:ext cx="1387747" cy="1739761"/>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17129" y="3658089"/>
            <a:ext cx="1152352" cy="1590887"/>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77743" y="3457503"/>
            <a:ext cx="921308" cy="1123996"/>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15839" y="4635138"/>
            <a:ext cx="1123508" cy="1449687"/>
          </a:xfrm>
          <a:prstGeom prst="rect">
            <a:avLst/>
          </a:prstGeom>
        </p:spPr>
      </p:pic>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785564" y="3813651"/>
            <a:ext cx="1477970" cy="1477970"/>
          </a:xfrm>
          <a:prstGeom prst="rect">
            <a:avLst/>
          </a:prstGeom>
        </p:spPr>
      </p:pic>
    </p:spTree>
    <p:extLst>
      <p:ext uri="{BB962C8B-B14F-4D97-AF65-F5344CB8AC3E}">
        <p14:creationId xmlns:p14="http://schemas.microsoft.com/office/powerpoint/2010/main" val="1047974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dirty="0" smtClean="0"/>
              <a:t>#Making Space</a:t>
            </a:r>
            <a:endParaRPr lang="en-AU"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260" y="1921705"/>
            <a:ext cx="7704856" cy="180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4077072"/>
            <a:ext cx="1807555" cy="2348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8964" y="3861048"/>
            <a:ext cx="2981325" cy="210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68171" y="3501008"/>
            <a:ext cx="1483546" cy="2143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0421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dirty="0"/>
              <a:t>#</a:t>
            </a:r>
            <a:r>
              <a:rPr lang="en-AU" dirty="0" err="1"/>
              <a:t>lowtech</a:t>
            </a:r>
            <a:r>
              <a:rPr lang="en-AU" dirty="0"/>
              <a:t> #</a:t>
            </a:r>
            <a:r>
              <a:rPr lang="en-AU" dirty="0" err="1"/>
              <a:t>hightech</a:t>
            </a:r>
            <a:endParaRPr lang="en-AU" dirty="0"/>
          </a:p>
        </p:txBody>
      </p:sp>
      <p:pic>
        <p:nvPicPr>
          <p:cNvPr id="5"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57200" y="3184435"/>
            <a:ext cx="4038600" cy="2654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Content Placeholder 5"/>
          <p:cNvPicPr>
            <a:picLocks noGrp="1" noChangeAspect="1"/>
          </p:cNvPicPr>
          <p:nvPr>
            <p:ph sz="half" idx="2"/>
          </p:nvPr>
        </p:nvPicPr>
        <p:blipFill>
          <a:blip r:embed="rId3"/>
          <a:stretch>
            <a:fillRect/>
          </a:stretch>
        </p:blipFill>
        <p:spPr>
          <a:xfrm>
            <a:off x="4648200" y="3068960"/>
            <a:ext cx="4038600" cy="2769674"/>
          </a:xfrm>
          <a:prstGeom prst="rect">
            <a:avLst/>
          </a:prstGeom>
        </p:spPr>
      </p:pic>
      <p:sp>
        <p:nvSpPr>
          <p:cNvPr id="7" name="TextBox 6"/>
          <p:cNvSpPr txBox="1"/>
          <p:nvPr/>
        </p:nvSpPr>
        <p:spPr>
          <a:xfrm>
            <a:off x="457200" y="1417638"/>
            <a:ext cx="8229600" cy="2031325"/>
          </a:xfrm>
          <a:prstGeom prst="rect">
            <a:avLst/>
          </a:prstGeom>
          <a:noFill/>
        </p:spPr>
        <p:txBody>
          <a:bodyPr wrap="square" rtlCol="0">
            <a:spAutoFit/>
          </a:bodyPr>
          <a:lstStyle/>
          <a:p>
            <a:r>
              <a:rPr lang="en-AU" dirty="0">
                <a:solidFill>
                  <a:schemeClr val="bg1"/>
                </a:solidFill>
              </a:rPr>
              <a:t>Not all learning opportunities in a makerspace environment need be high tech. </a:t>
            </a:r>
            <a:r>
              <a:rPr lang="en-AU" dirty="0"/>
              <a:t>In fact, some of the very best of learning experiences in a makerspace environment are created with cardboard construction </a:t>
            </a:r>
            <a:r>
              <a:rPr lang="en-AU" dirty="0">
                <a:hlinkClick r:id="rId4"/>
              </a:rPr>
              <a:t>https://www.youtube.com/watch?v=faIFNkdq96U</a:t>
            </a:r>
            <a:endParaRPr lang="en-AU" dirty="0"/>
          </a:p>
          <a:p>
            <a:r>
              <a:rPr lang="en-AU" dirty="0"/>
              <a:t>Super Awesome Sylvia is another inspiring young lady to look out for…</a:t>
            </a:r>
          </a:p>
          <a:p>
            <a:pPr marL="0" indent="0">
              <a:buNone/>
            </a:pPr>
            <a:r>
              <a:rPr lang="en-AU" dirty="0" smtClean="0">
                <a:hlinkClick r:id="rId5"/>
              </a:rPr>
              <a:t>http</a:t>
            </a:r>
            <a:r>
              <a:rPr lang="en-AU" dirty="0">
                <a:hlinkClick r:id="rId5"/>
              </a:rPr>
              <a:t>://sylviashow.com/tags/maker-faire</a:t>
            </a:r>
            <a:r>
              <a:rPr lang="en-AU" dirty="0"/>
              <a:t>    </a:t>
            </a:r>
            <a:r>
              <a:rPr lang="en-AU" dirty="0">
                <a:hlinkClick r:id="rId6"/>
              </a:rPr>
              <a:t>http://sylviashow.com/episodes</a:t>
            </a:r>
            <a:r>
              <a:rPr lang="en-AU" dirty="0"/>
              <a:t> </a:t>
            </a:r>
          </a:p>
          <a:p>
            <a:endParaRPr lang="en-AU" dirty="0"/>
          </a:p>
        </p:txBody>
      </p:sp>
      <p:sp>
        <p:nvSpPr>
          <p:cNvPr id="8" name="TextBox 7"/>
          <p:cNvSpPr txBox="1"/>
          <p:nvPr/>
        </p:nvSpPr>
        <p:spPr>
          <a:xfrm>
            <a:off x="107504" y="6165304"/>
            <a:ext cx="4824536" cy="646331"/>
          </a:xfrm>
          <a:prstGeom prst="rect">
            <a:avLst/>
          </a:prstGeom>
          <a:noFill/>
        </p:spPr>
        <p:txBody>
          <a:bodyPr wrap="square" rtlCol="0">
            <a:spAutoFit/>
          </a:bodyPr>
          <a:lstStyle/>
          <a:p>
            <a:pPr marL="0" indent="0">
              <a:buNone/>
            </a:pPr>
            <a:r>
              <a:rPr lang="en-AU" dirty="0">
                <a:solidFill>
                  <a:schemeClr val="bg1"/>
                </a:solidFill>
              </a:rPr>
              <a:t>Pinterest board on Makerspace ideas</a:t>
            </a:r>
            <a:r>
              <a:rPr lang="en-AU" u="sng" dirty="0">
                <a:solidFill>
                  <a:schemeClr val="bg1"/>
                </a:solidFill>
                <a:hlinkClick r:id="rId7"/>
              </a:rPr>
              <a:t> http://pinterest.com/jackiechild/makerspaces</a:t>
            </a:r>
            <a:r>
              <a:rPr lang="en-AU" u="sng" dirty="0">
                <a:hlinkClick r:id="rId7"/>
              </a:rPr>
              <a:t>/</a:t>
            </a:r>
            <a:endParaRPr lang="en-AU" dirty="0"/>
          </a:p>
        </p:txBody>
      </p:sp>
    </p:spTree>
    <p:extLst>
      <p:ext uri="{BB962C8B-B14F-4D97-AF65-F5344CB8AC3E}">
        <p14:creationId xmlns:p14="http://schemas.microsoft.com/office/powerpoint/2010/main" val="4077388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1_Trust design template">
  <a:themeElements>
    <a:clrScheme name="1_Trust design template 12">
      <a:dk1>
        <a:srgbClr val="003366"/>
      </a:dk1>
      <a:lt1>
        <a:srgbClr val="565400"/>
      </a:lt1>
      <a:dk2>
        <a:srgbClr val="993300"/>
      </a:dk2>
      <a:lt2>
        <a:srgbClr val="414C24"/>
      </a:lt2>
      <a:accent1>
        <a:srgbClr val="CCC692"/>
      </a:accent1>
      <a:accent2>
        <a:srgbClr val="949B01"/>
      </a:accent2>
      <a:accent3>
        <a:srgbClr val="CAADAA"/>
      </a:accent3>
      <a:accent4>
        <a:srgbClr val="484600"/>
      </a:accent4>
      <a:accent5>
        <a:srgbClr val="E2DFC7"/>
      </a:accent5>
      <a:accent6>
        <a:srgbClr val="868C01"/>
      </a:accent6>
      <a:hlink>
        <a:srgbClr val="E5F0B8"/>
      </a:hlink>
      <a:folHlink>
        <a:srgbClr val="FFE701"/>
      </a:folHlink>
    </a:clrScheme>
    <a:fontScheme name="1_Trust design template">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Trust design template 1">
        <a:dk1>
          <a:srgbClr val="000000"/>
        </a:dk1>
        <a:lt1>
          <a:srgbClr val="EFE8B5"/>
        </a:lt1>
        <a:dk2>
          <a:srgbClr val="000000"/>
        </a:dk2>
        <a:lt2>
          <a:srgbClr val="777777"/>
        </a:lt2>
        <a:accent1>
          <a:srgbClr val="E6E5CA"/>
        </a:accent1>
        <a:accent2>
          <a:srgbClr val="C6BA44"/>
        </a:accent2>
        <a:accent3>
          <a:srgbClr val="F6F2D7"/>
        </a:accent3>
        <a:accent4>
          <a:srgbClr val="000000"/>
        </a:accent4>
        <a:accent5>
          <a:srgbClr val="F0F0E1"/>
        </a:accent5>
        <a:accent6>
          <a:srgbClr val="B3A83D"/>
        </a:accent6>
        <a:hlink>
          <a:srgbClr val="CC4630"/>
        </a:hlink>
        <a:folHlink>
          <a:srgbClr val="FF9900"/>
        </a:folHlink>
      </a:clrScheme>
      <a:clrMap bg1="lt1" tx1="dk1" bg2="lt2" tx2="dk2" accent1="accent1" accent2="accent2" accent3="accent3" accent4="accent4" accent5="accent5" accent6="accent6" hlink="hlink" folHlink="folHlink"/>
    </a:extraClrScheme>
    <a:extraClrScheme>
      <a:clrScheme name="1_Trust design template 2">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FFFFFF"/>
        </a:folHlink>
      </a:clrScheme>
      <a:clrMap bg1="lt1" tx1="dk1" bg2="lt2" tx2="dk2" accent1="accent1" accent2="accent2" accent3="accent3" accent4="accent4" accent5="accent5" accent6="accent6" hlink="hlink" folHlink="folHlink"/>
    </a:extraClrScheme>
    <a:extraClrScheme>
      <a:clrScheme name="1_Trust design template 3">
        <a:dk1>
          <a:srgbClr val="666633"/>
        </a:dk1>
        <a:lt1>
          <a:srgbClr val="FFFFFF"/>
        </a:lt1>
        <a:dk2>
          <a:srgbClr val="000000"/>
        </a:dk2>
        <a:lt2>
          <a:srgbClr val="808080"/>
        </a:lt2>
        <a:accent1>
          <a:srgbClr val="DDE5B9"/>
        </a:accent1>
        <a:accent2>
          <a:srgbClr val="333399"/>
        </a:accent2>
        <a:accent3>
          <a:srgbClr val="FFFFFF"/>
        </a:accent3>
        <a:accent4>
          <a:srgbClr val="56562A"/>
        </a:accent4>
        <a:accent5>
          <a:srgbClr val="EBF0D9"/>
        </a:accent5>
        <a:accent6>
          <a:srgbClr val="2D2D8A"/>
        </a:accent6>
        <a:hlink>
          <a:srgbClr val="8F9212"/>
        </a:hlink>
        <a:folHlink>
          <a:srgbClr val="666633"/>
        </a:folHlink>
      </a:clrScheme>
      <a:clrMap bg1="lt1" tx1="dk1" bg2="lt2" tx2="dk2" accent1="accent1" accent2="accent2" accent3="accent3" accent4="accent4" accent5="accent5" accent6="accent6" hlink="hlink" folHlink="folHlink"/>
    </a:extraClrScheme>
    <a:extraClrScheme>
      <a:clrScheme name="1_Trust design template 4">
        <a:dk1>
          <a:srgbClr val="4A4925"/>
        </a:dk1>
        <a:lt1>
          <a:srgbClr val="53554B"/>
        </a:lt1>
        <a:dk2>
          <a:srgbClr val="D1D1CB"/>
        </a:dk2>
        <a:lt2>
          <a:srgbClr val="655F21"/>
        </a:lt2>
        <a:accent1>
          <a:srgbClr val="909082"/>
        </a:accent1>
        <a:accent2>
          <a:srgbClr val="809EA8"/>
        </a:accent2>
        <a:accent3>
          <a:srgbClr val="B3B4B1"/>
        </a:accent3>
        <a:accent4>
          <a:srgbClr val="3E3D1E"/>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1_Trust design template 5">
        <a:dk1>
          <a:srgbClr val="000000"/>
        </a:dk1>
        <a:lt1>
          <a:srgbClr val="F3F7DD"/>
        </a:lt1>
        <a:dk2>
          <a:srgbClr val="000000"/>
        </a:dk2>
        <a:lt2>
          <a:srgbClr val="969696"/>
        </a:lt2>
        <a:accent1>
          <a:srgbClr val="F1E3A7"/>
        </a:accent1>
        <a:accent2>
          <a:srgbClr val="B0BB47"/>
        </a:accent2>
        <a:accent3>
          <a:srgbClr val="F8FAEB"/>
        </a:accent3>
        <a:accent4>
          <a:srgbClr val="000000"/>
        </a:accent4>
        <a:accent5>
          <a:srgbClr val="F7EFD0"/>
        </a:accent5>
        <a:accent6>
          <a:srgbClr val="9FA93F"/>
        </a:accent6>
        <a:hlink>
          <a:srgbClr val="0094CC"/>
        </a:hlink>
        <a:folHlink>
          <a:srgbClr val="839216"/>
        </a:folHlink>
      </a:clrScheme>
      <a:clrMap bg1="lt1" tx1="dk1" bg2="lt2" tx2="dk2" accent1="accent1" accent2="accent2" accent3="accent3" accent4="accent4" accent5="accent5" accent6="accent6" hlink="hlink" folHlink="folHlink"/>
    </a:extraClrScheme>
    <a:extraClrScheme>
      <a:clrScheme name="1_Trust design template 6">
        <a:dk1>
          <a:srgbClr val="000000"/>
        </a:dk1>
        <a:lt1>
          <a:srgbClr val="FFFFFF"/>
        </a:lt1>
        <a:dk2>
          <a:srgbClr val="000000"/>
        </a:dk2>
        <a:lt2>
          <a:srgbClr val="969696"/>
        </a:lt2>
        <a:accent1>
          <a:srgbClr val="DEC970"/>
        </a:accent1>
        <a:accent2>
          <a:srgbClr val="FF9966"/>
        </a:accent2>
        <a:accent3>
          <a:srgbClr val="FFFFFF"/>
        </a:accent3>
        <a:accent4>
          <a:srgbClr val="000000"/>
        </a:accent4>
        <a:accent5>
          <a:srgbClr val="ECE1BB"/>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Trust design template 7">
        <a:dk1>
          <a:srgbClr val="484600"/>
        </a:dk1>
        <a:lt1>
          <a:srgbClr val="C5AE6D"/>
        </a:lt1>
        <a:dk2>
          <a:srgbClr val="DFC08D"/>
        </a:dk2>
        <a:lt2>
          <a:srgbClr val="2D2015"/>
        </a:lt2>
        <a:accent1>
          <a:srgbClr val="A1A075"/>
        </a:accent1>
        <a:accent2>
          <a:srgbClr val="8F5F2F"/>
        </a:accent2>
        <a:accent3>
          <a:srgbClr val="DFD3BA"/>
        </a:accent3>
        <a:accent4>
          <a:srgbClr val="3C3A00"/>
        </a:accent4>
        <a:accent5>
          <a:srgbClr val="CDCDBD"/>
        </a:accent5>
        <a:accent6>
          <a:srgbClr val="81552A"/>
        </a:accent6>
        <a:hlink>
          <a:srgbClr val="F0D300"/>
        </a:hlink>
        <a:folHlink>
          <a:srgbClr val="424230"/>
        </a:folHlink>
      </a:clrScheme>
      <a:clrMap bg1="lt1" tx1="dk1" bg2="lt2" tx2="dk2" accent1="accent1" accent2="accent2" accent3="accent3" accent4="accent4" accent5="accent5" accent6="accent6" hlink="hlink" folHlink="folHlink"/>
    </a:extraClrScheme>
    <a:extraClrScheme>
      <a:clrScheme name="1_Trust design template 8">
        <a:dk1>
          <a:srgbClr val="C3CD85"/>
        </a:dk1>
        <a:lt1>
          <a:srgbClr val="DCCD5E"/>
        </a:lt1>
        <a:dk2>
          <a:srgbClr val="800000"/>
        </a:dk2>
        <a:lt2>
          <a:srgbClr val="777777"/>
        </a:lt2>
        <a:accent1>
          <a:srgbClr val="E6E5CA"/>
        </a:accent1>
        <a:accent2>
          <a:srgbClr val="C6BA44"/>
        </a:accent2>
        <a:accent3>
          <a:srgbClr val="EBE3B6"/>
        </a:accent3>
        <a:accent4>
          <a:srgbClr val="A6AF71"/>
        </a:accent4>
        <a:accent5>
          <a:srgbClr val="F0F0E1"/>
        </a:accent5>
        <a:accent6>
          <a:srgbClr val="B3A83D"/>
        </a:accent6>
        <a:hlink>
          <a:srgbClr val="CC4630"/>
        </a:hlink>
        <a:folHlink>
          <a:srgbClr val="FF9900"/>
        </a:folHlink>
      </a:clrScheme>
      <a:clrMap bg1="lt1" tx1="dk1" bg2="lt2" tx2="dk2" accent1="accent1" accent2="accent2" accent3="accent3" accent4="accent4" accent5="accent5" accent6="accent6" hlink="hlink" folHlink="folHlink"/>
    </a:extraClrScheme>
    <a:extraClrScheme>
      <a:clrScheme name="1_Trust design template 9">
        <a:dk1>
          <a:srgbClr val="C0BE7C"/>
        </a:dk1>
        <a:lt1>
          <a:srgbClr val="39381D"/>
        </a:lt1>
        <a:dk2>
          <a:srgbClr val="333300"/>
        </a:dk2>
        <a:lt2>
          <a:srgbClr val="663300"/>
        </a:lt2>
        <a:accent1>
          <a:srgbClr val="ADAC75"/>
        </a:accent1>
        <a:accent2>
          <a:srgbClr val="468A4B"/>
        </a:accent2>
        <a:accent3>
          <a:srgbClr val="ADADAA"/>
        </a:accent3>
        <a:accent4>
          <a:srgbClr val="2F2E17"/>
        </a:accent4>
        <a:accent5>
          <a:srgbClr val="D3D2BD"/>
        </a:accent5>
        <a:accent6>
          <a:srgbClr val="3F7D43"/>
        </a:accent6>
        <a:hlink>
          <a:srgbClr val="E8EFC9"/>
        </a:hlink>
        <a:folHlink>
          <a:srgbClr val="F0E500"/>
        </a:folHlink>
      </a:clrScheme>
      <a:clrMap bg1="dk2" tx1="lt1" bg2="dk1" tx2="lt2" accent1="accent1" accent2="accent2" accent3="accent3" accent4="accent4" accent5="accent5" accent6="accent6" hlink="hlink" folHlink="folHlink"/>
    </a:extraClrScheme>
    <a:extraClrScheme>
      <a:clrScheme name="1_Trust design template 10">
        <a:dk1>
          <a:srgbClr val="003366"/>
        </a:dk1>
        <a:lt1>
          <a:srgbClr val="808000"/>
        </a:lt1>
        <a:dk2>
          <a:srgbClr val="336600"/>
        </a:dk2>
        <a:lt2>
          <a:srgbClr val="6A5814"/>
        </a:lt2>
        <a:accent1>
          <a:srgbClr val="CCC692"/>
        </a:accent1>
        <a:accent2>
          <a:srgbClr val="949B01"/>
        </a:accent2>
        <a:accent3>
          <a:srgbClr val="ADB8AA"/>
        </a:accent3>
        <a:accent4>
          <a:srgbClr val="6C6C00"/>
        </a:accent4>
        <a:accent5>
          <a:srgbClr val="E2DFC7"/>
        </a:accent5>
        <a:accent6>
          <a:srgbClr val="868C01"/>
        </a:accent6>
        <a:hlink>
          <a:srgbClr val="E5F0B8"/>
        </a:hlink>
        <a:folHlink>
          <a:srgbClr val="FFE701"/>
        </a:folHlink>
      </a:clrScheme>
      <a:clrMap bg1="dk2" tx1="lt1" bg2="dk1" tx2="lt2" accent1="accent1" accent2="accent2" accent3="accent3" accent4="accent4" accent5="accent5" accent6="accent6" hlink="hlink" folHlink="folHlink"/>
    </a:extraClrScheme>
    <a:extraClrScheme>
      <a:clrScheme name="1_Trust design template 11">
        <a:dk1>
          <a:srgbClr val="333333"/>
        </a:dk1>
        <a:lt1>
          <a:srgbClr val="DBCCBD"/>
        </a:lt1>
        <a:dk2>
          <a:srgbClr val="800000"/>
        </a:dk2>
        <a:lt2>
          <a:srgbClr val="3E3E5C"/>
        </a:lt2>
        <a:accent1>
          <a:srgbClr val="B7997B"/>
        </a:accent1>
        <a:accent2>
          <a:srgbClr val="6666FF"/>
        </a:accent2>
        <a:accent3>
          <a:srgbClr val="EAE2DB"/>
        </a:accent3>
        <a:accent4>
          <a:srgbClr val="2A2A2A"/>
        </a:accent4>
        <a:accent5>
          <a:srgbClr val="D8CABF"/>
        </a:accent5>
        <a:accent6>
          <a:srgbClr val="5C5CE7"/>
        </a:accent6>
        <a:hlink>
          <a:srgbClr val="B5B575"/>
        </a:hlink>
        <a:folHlink>
          <a:srgbClr val="FFEE99"/>
        </a:folHlink>
      </a:clrScheme>
      <a:clrMap bg1="lt1" tx1="dk1" bg2="lt2" tx2="dk2" accent1="accent1" accent2="accent2" accent3="accent3" accent4="accent4" accent5="accent5" accent6="accent6" hlink="hlink" folHlink="folHlink"/>
    </a:extraClrScheme>
    <a:extraClrScheme>
      <a:clrScheme name="1_Trust design template 12">
        <a:dk1>
          <a:srgbClr val="003366"/>
        </a:dk1>
        <a:lt1>
          <a:srgbClr val="565400"/>
        </a:lt1>
        <a:dk2>
          <a:srgbClr val="993300"/>
        </a:dk2>
        <a:lt2>
          <a:srgbClr val="414C24"/>
        </a:lt2>
        <a:accent1>
          <a:srgbClr val="CCC692"/>
        </a:accent1>
        <a:accent2>
          <a:srgbClr val="949B01"/>
        </a:accent2>
        <a:accent3>
          <a:srgbClr val="CAADAA"/>
        </a:accent3>
        <a:accent4>
          <a:srgbClr val="484600"/>
        </a:accent4>
        <a:accent5>
          <a:srgbClr val="E2DFC7"/>
        </a:accent5>
        <a:accent6>
          <a:srgbClr val="868C01"/>
        </a:accent6>
        <a:hlink>
          <a:srgbClr val="E5F0B8"/>
        </a:hlink>
        <a:folHlink>
          <a:srgbClr val="FFE701"/>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Trust design template">
  <a:themeElements>
    <a:clrScheme name="Trust design template 12">
      <a:dk1>
        <a:srgbClr val="003366"/>
      </a:dk1>
      <a:lt1>
        <a:srgbClr val="565400"/>
      </a:lt1>
      <a:dk2>
        <a:srgbClr val="993300"/>
      </a:dk2>
      <a:lt2>
        <a:srgbClr val="414C24"/>
      </a:lt2>
      <a:accent1>
        <a:srgbClr val="CCC692"/>
      </a:accent1>
      <a:accent2>
        <a:srgbClr val="949B01"/>
      </a:accent2>
      <a:accent3>
        <a:srgbClr val="CAADAA"/>
      </a:accent3>
      <a:accent4>
        <a:srgbClr val="484600"/>
      </a:accent4>
      <a:accent5>
        <a:srgbClr val="E2DFC7"/>
      </a:accent5>
      <a:accent6>
        <a:srgbClr val="868C01"/>
      </a:accent6>
      <a:hlink>
        <a:srgbClr val="E5F0B8"/>
      </a:hlink>
      <a:folHlink>
        <a:srgbClr val="FFE701"/>
      </a:folHlink>
    </a:clrScheme>
    <a:fontScheme name="Trust design template">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Arial" charset="0"/>
          </a:defRPr>
        </a:defPPr>
      </a:lstStyle>
    </a:lnDef>
  </a:objectDefaults>
  <a:extraClrSchemeLst>
    <a:extraClrScheme>
      <a:clrScheme name="Trust design template 1">
        <a:dk1>
          <a:srgbClr val="000000"/>
        </a:dk1>
        <a:lt1>
          <a:srgbClr val="EFE8B5"/>
        </a:lt1>
        <a:dk2>
          <a:srgbClr val="000000"/>
        </a:dk2>
        <a:lt2>
          <a:srgbClr val="777777"/>
        </a:lt2>
        <a:accent1>
          <a:srgbClr val="E6E5CA"/>
        </a:accent1>
        <a:accent2>
          <a:srgbClr val="C6BA44"/>
        </a:accent2>
        <a:accent3>
          <a:srgbClr val="F6F2D7"/>
        </a:accent3>
        <a:accent4>
          <a:srgbClr val="000000"/>
        </a:accent4>
        <a:accent5>
          <a:srgbClr val="F0F0E1"/>
        </a:accent5>
        <a:accent6>
          <a:srgbClr val="B3A83D"/>
        </a:accent6>
        <a:hlink>
          <a:srgbClr val="CC4630"/>
        </a:hlink>
        <a:folHlink>
          <a:srgbClr val="FF9900"/>
        </a:folHlink>
      </a:clrScheme>
      <a:clrMap bg1="lt1" tx1="dk1" bg2="lt2" tx2="dk2" accent1="accent1" accent2="accent2" accent3="accent3" accent4="accent4" accent5="accent5" accent6="accent6" hlink="hlink" folHlink="folHlink"/>
    </a:extraClrScheme>
    <a:extraClrScheme>
      <a:clrScheme name="Trust design template 2">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FFFFFF"/>
        </a:folHlink>
      </a:clrScheme>
      <a:clrMap bg1="lt1" tx1="dk1" bg2="lt2" tx2="dk2" accent1="accent1" accent2="accent2" accent3="accent3" accent4="accent4" accent5="accent5" accent6="accent6" hlink="hlink" folHlink="folHlink"/>
    </a:extraClrScheme>
    <a:extraClrScheme>
      <a:clrScheme name="Trust design template 3">
        <a:dk1>
          <a:srgbClr val="666633"/>
        </a:dk1>
        <a:lt1>
          <a:srgbClr val="FFFFFF"/>
        </a:lt1>
        <a:dk2>
          <a:srgbClr val="000000"/>
        </a:dk2>
        <a:lt2>
          <a:srgbClr val="808080"/>
        </a:lt2>
        <a:accent1>
          <a:srgbClr val="DDE5B9"/>
        </a:accent1>
        <a:accent2>
          <a:srgbClr val="333399"/>
        </a:accent2>
        <a:accent3>
          <a:srgbClr val="FFFFFF"/>
        </a:accent3>
        <a:accent4>
          <a:srgbClr val="56562A"/>
        </a:accent4>
        <a:accent5>
          <a:srgbClr val="EBF0D9"/>
        </a:accent5>
        <a:accent6>
          <a:srgbClr val="2D2D8A"/>
        </a:accent6>
        <a:hlink>
          <a:srgbClr val="8F9212"/>
        </a:hlink>
        <a:folHlink>
          <a:srgbClr val="666633"/>
        </a:folHlink>
      </a:clrScheme>
      <a:clrMap bg1="lt1" tx1="dk1" bg2="lt2" tx2="dk2" accent1="accent1" accent2="accent2" accent3="accent3" accent4="accent4" accent5="accent5" accent6="accent6" hlink="hlink" folHlink="folHlink"/>
    </a:extraClrScheme>
    <a:extraClrScheme>
      <a:clrScheme name="Trust design template 4">
        <a:dk1>
          <a:srgbClr val="4A4925"/>
        </a:dk1>
        <a:lt1>
          <a:srgbClr val="53554B"/>
        </a:lt1>
        <a:dk2>
          <a:srgbClr val="D1D1CB"/>
        </a:dk2>
        <a:lt2>
          <a:srgbClr val="655F21"/>
        </a:lt2>
        <a:accent1>
          <a:srgbClr val="909082"/>
        </a:accent1>
        <a:accent2>
          <a:srgbClr val="809EA8"/>
        </a:accent2>
        <a:accent3>
          <a:srgbClr val="B3B4B1"/>
        </a:accent3>
        <a:accent4>
          <a:srgbClr val="3E3D1E"/>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Trust design template 5">
        <a:dk1>
          <a:srgbClr val="000000"/>
        </a:dk1>
        <a:lt1>
          <a:srgbClr val="F3F7DD"/>
        </a:lt1>
        <a:dk2>
          <a:srgbClr val="000000"/>
        </a:dk2>
        <a:lt2>
          <a:srgbClr val="969696"/>
        </a:lt2>
        <a:accent1>
          <a:srgbClr val="F1E3A7"/>
        </a:accent1>
        <a:accent2>
          <a:srgbClr val="B0BB47"/>
        </a:accent2>
        <a:accent3>
          <a:srgbClr val="F8FAEB"/>
        </a:accent3>
        <a:accent4>
          <a:srgbClr val="000000"/>
        </a:accent4>
        <a:accent5>
          <a:srgbClr val="F7EFD0"/>
        </a:accent5>
        <a:accent6>
          <a:srgbClr val="9FA93F"/>
        </a:accent6>
        <a:hlink>
          <a:srgbClr val="0094CC"/>
        </a:hlink>
        <a:folHlink>
          <a:srgbClr val="839216"/>
        </a:folHlink>
      </a:clrScheme>
      <a:clrMap bg1="lt1" tx1="dk1" bg2="lt2" tx2="dk2" accent1="accent1" accent2="accent2" accent3="accent3" accent4="accent4" accent5="accent5" accent6="accent6" hlink="hlink" folHlink="folHlink"/>
    </a:extraClrScheme>
    <a:extraClrScheme>
      <a:clrScheme name="Trust design template 6">
        <a:dk1>
          <a:srgbClr val="000000"/>
        </a:dk1>
        <a:lt1>
          <a:srgbClr val="FFFFFF"/>
        </a:lt1>
        <a:dk2>
          <a:srgbClr val="000000"/>
        </a:dk2>
        <a:lt2>
          <a:srgbClr val="969696"/>
        </a:lt2>
        <a:accent1>
          <a:srgbClr val="DEC970"/>
        </a:accent1>
        <a:accent2>
          <a:srgbClr val="FF9966"/>
        </a:accent2>
        <a:accent3>
          <a:srgbClr val="FFFFFF"/>
        </a:accent3>
        <a:accent4>
          <a:srgbClr val="000000"/>
        </a:accent4>
        <a:accent5>
          <a:srgbClr val="ECE1BB"/>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rust design template 7">
        <a:dk1>
          <a:srgbClr val="484600"/>
        </a:dk1>
        <a:lt1>
          <a:srgbClr val="C5AE6D"/>
        </a:lt1>
        <a:dk2>
          <a:srgbClr val="DFC08D"/>
        </a:dk2>
        <a:lt2>
          <a:srgbClr val="2D2015"/>
        </a:lt2>
        <a:accent1>
          <a:srgbClr val="A1A075"/>
        </a:accent1>
        <a:accent2>
          <a:srgbClr val="8F5F2F"/>
        </a:accent2>
        <a:accent3>
          <a:srgbClr val="DFD3BA"/>
        </a:accent3>
        <a:accent4>
          <a:srgbClr val="3C3A00"/>
        </a:accent4>
        <a:accent5>
          <a:srgbClr val="CDCDBD"/>
        </a:accent5>
        <a:accent6>
          <a:srgbClr val="81552A"/>
        </a:accent6>
        <a:hlink>
          <a:srgbClr val="F0D300"/>
        </a:hlink>
        <a:folHlink>
          <a:srgbClr val="424230"/>
        </a:folHlink>
      </a:clrScheme>
      <a:clrMap bg1="lt1" tx1="dk1" bg2="lt2" tx2="dk2" accent1="accent1" accent2="accent2" accent3="accent3" accent4="accent4" accent5="accent5" accent6="accent6" hlink="hlink" folHlink="folHlink"/>
    </a:extraClrScheme>
    <a:extraClrScheme>
      <a:clrScheme name="Trust design template 8">
        <a:dk1>
          <a:srgbClr val="C3CD85"/>
        </a:dk1>
        <a:lt1>
          <a:srgbClr val="DCCD5E"/>
        </a:lt1>
        <a:dk2>
          <a:srgbClr val="800000"/>
        </a:dk2>
        <a:lt2>
          <a:srgbClr val="777777"/>
        </a:lt2>
        <a:accent1>
          <a:srgbClr val="E6E5CA"/>
        </a:accent1>
        <a:accent2>
          <a:srgbClr val="C6BA44"/>
        </a:accent2>
        <a:accent3>
          <a:srgbClr val="EBE3B6"/>
        </a:accent3>
        <a:accent4>
          <a:srgbClr val="A6AF71"/>
        </a:accent4>
        <a:accent5>
          <a:srgbClr val="F0F0E1"/>
        </a:accent5>
        <a:accent6>
          <a:srgbClr val="B3A83D"/>
        </a:accent6>
        <a:hlink>
          <a:srgbClr val="CC4630"/>
        </a:hlink>
        <a:folHlink>
          <a:srgbClr val="FF9900"/>
        </a:folHlink>
      </a:clrScheme>
      <a:clrMap bg1="lt1" tx1="dk1" bg2="lt2" tx2="dk2" accent1="accent1" accent2="accent2" accent3="accent3" accent4="accent4" accent5="accent5" accent6="accent6" hlink="hlink" folHlink="folHlink"/>
    </a:extraClrScheme>
    <a:extraClrScheme>
      <a:clrScheme name="Trust design template 9">
        <a:dk1>
          <a:srgbClr val="C0BE7C"/>
        </a:dk1>
        <a:lt1>
          <a:srgbClr val="39381D"/>
        </a:lt1>
        <a:dk2>
          <a:srgbClr val="333300"/>
        </a:dk2>
        <a:lt2>
          <a:srgbClr val="663300"/>
        </a:lt2>
        <a:accent1>
          <a:srgbClr val="ADAC75"/>
        </a:accent1>
        <a:accent2>
          <a:srgbClr val="468A4B"/>
        </a:accent2>
        <a:accent3>
          <a:srgbClr val="ADADAA"/>
        </a:accent3>
        <a:accent4>
          <a:srgbClr val="2F2E17"/>
        </a:accent4>
        <a:accent5>
          <a:srgbClr val="D3D2BD"/>
        </a:accent5>
        <a:accent6>
          <a:srgbClr val="3F7D43"/>
        </a:accent6>
        <a:hlink>
          <a:srgbClr val="E8EFC9"/>
        </a:hlink>
        <a:folHlink>
          <a:srgbClr val="F0E500"/>
        </a:folHlink>
      </a:clrScheme>
      <a:clrMap bg1="dk2" tx1="lt1" bg2="dk1" tx2="lt2" accent1="accent1" accent2="accent2" accent3="accent3" accent4="accent4" accent5="accent5" accent6="accent6" hlink="hlink" folHlink="folHlink"/>
    </a:extraClrScheme>
    <a:extraClrScheme>
      <a:clrScheme name="Trust design template 10">
        <a:dk1>
          <a:srgbClr val="003366"/>
        </a:dk1>
        <a:lt1>
          <a:srgbClr val="808000"/>
        </a:lt1>
        <a:dk2>
          <a:srgbClr val="336600"/>
        </a:dk2>
        <a:lt2>
          <a:srgbClr val="6A5814"/>
        </a:lt2>
        <a:accent1>
          <a:srgbClr val="CCC692"/>
        </a:accent1>
        <a:accent2>
          <a:srgbClr val="949B01"/>
        </a:accent2>
        <a:accent3>
          <a:srgbClr val="ADB8AA"/>
        </a:accent3>
        <a:accent4>
          <a:srgbClr val="6C6C00"/>
        </a:accent4>
        <a:accent5>
          <a:srgbClr val="E2DFC7"/>
        </a:accent5>
        <a:accent6>
          <a:srgbClr val="868C01"/>
        </a:accent6>
        <a:hlink>
          <a:srgbClr val="E5F0B8"/>
        </a:hlink>
        <a:folHlink>
          <a:srgbClr val="FFE701"/>
        </a:folHlink>
      </a:clrScheme>
      <a:clrMap bg1="dk2" tx1="lt1" bg2="dk1" tx2="lt2" accent1="accent1" accent2="accent2" accent3="accent3" accent4="accent4" accent5="accent5" accent6="accent6" hlink="hlink" folHlink="folHlink"/>
    </a:extraClrScheme>
    <a:extraClrScheme>
      <a:clrScheme name="Trust design template 11">
        <a:dk1>
          <a:srgbClr val="333333"/>
        </a:dk1>
        <a:lt1>
          <a:srgbClr val="DBCCBD"/>
        </a:lt1>
        <a:dk2>
          <a:srgbClr val="800000"/>
        </a:dk2>
        <a:lt2>
          <a:srgbClr val="3E3E5C"/>
        </a:lt2>
        <a:accent1>
          <a:srgbClr val="B7997B"/>
        </a:accent1>
        <a:accent2>
          <a:srgbClr val="6666FF"/>
        </a:accent2>
        <a:accent3>
          <a:srgbClr val="EAE2DB"/>
        </a:accent3>
        <a:accent4>
          <a:srgbClr val="2A2A2A"/>
        </a:accent4>
        <a:accent5>
          <a:srgbClr val="D8CABF"/>
        </a:accent5>
        <a:accent6>
          <a:srgbClr val="5C5CE7"/>
        </a:accent6>
        <a:hlink>
          <a:srgbClr val="B5B575"/>
        </a:hlink>
        <a:folHlink>
          <a:srgbClr val="FFEE99"/>
        </a:folHlink>
      </a:clrScheme>
      <a:clrMap bg1="lt1" tx1="dk1" bg2="lt2" tx2="dk2" accent1="accent1" accent2="accent2" accent3="accent3" accent4="accent4" accent5="accent5" accent6="accent6" hlink="hlink" folHlink="folHlink"/>
    </a:extraClrScheme>
    <a:extraClrScheme>
      <a:clrScheme name="Trust design template 12">
        <a:dk1>
          <a:srgbClr val="003366"/>
        </a:dk1>
        <a:lt1>
          <a:srgbClr val="565400"/>
        </a:lt1>
        <a:dk2>
          <a:srgbClr val="993300"/>
        </a:dk2>
        <a:lt2>
          <a:srgbClr val="414C24"/>
        </a:lt2>
        <a:accent1>
          <a:srgbClr val="CCC692"/>
        </a:accent1>
        <a:accent2>
          <a:srgbClr val="949B01"/>
        </a:accent2>
        <a:accent3>
          <a:srgbClr val="CAADAA"/>
        </a:accent3>
        <a:accent4>
          <a:srgbClr val="484600"/>
        </a:accent4>
        <a:accent5>
          <a:srgbClr val="E2DFC7"/>
        </a:accent5>
        <a:accent6>
          <a:srgbClr val="868C01"/>
        </a:accent6>
        <a:hlink>
          <a:srgbClr val="E5F0B8"/>
        </a:hlink>
        <a:folHlink>
          <a:srgbClr val="FFE701"/>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Trust design template">
  <a:themeElements>
    <a:clrScheme name="Trust design template 12">
      <a:dk1>
        <a:srgbClr val="003366"/>
      </a:dk1>
      <a:lt1>
        <a:srgbClr val="565400"/>
      </a:lt1>
      <a:dk2>
        <a:srgbClr val="993300"/>
      </a:dk2>
      <a:lt2>
        <a:srgbClr val="414C24"/>
      </a:lt2>
      <a:accent1>
        <a:srgbClr val="CCC692"/>
      </a:accent1>
      <a:accent2>
        <a:srgbClr val="949B01"/>
      </a:accent2>
      <a:accent3>
        <a:srgbClr val="CAADAA"/>
      </a:accent3>
      <a:accent4>
        <a:srgbClr val="484600"/>
      </a:accent4>
      <a:accent5>
        <a:srgbClr val="E2DFC7"/>
      </a:accent5>
      <a:accent6>
        <a:srgbClr val="868C01"/>
      </a:accent6>
      <a:hlink>
        <a:srgbClr val="E5F0B8"/>
      </a:hlink>
      <a:folHlink>
        <a:srgbClr val="FFE701"/>
      </a:folHlink>
    </a:clrScheme>
    <a:fontScheme name="Trust design template">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Arial" charset="0"/>
          </a:defRPr>
        </a:defPPr>
      </a:lstStyle>
    </a:lnDef>
  </a:objectDefaults>
  <a:extraClrSchemeLst>
    <a:extraClrScheme>
      <a:clrScheme name="Trust design template 1">
        <a:dk1>
          <a:srgbClr val="000000"/>
        </a:dk1>
        <a:lt1>
          <a:srgbClr val="EFE8B5"/>
        </a:lt1>
        <a:dk2>
          <a:srgbClr val="000000"/>
        </a:dk2>
        <a:lt2>
          <a:srgbClr val="777777"/>
        </a:lt2>
        <a:accent1>
          <a:srgbClr val="E6E5CA"/>
        </a:accent1>
        <a:accent2>
          <a:srgbClr val="C6BA44"/>
        </a:accent2>
        <a:accent3>
          <a:srgbClr val="F6F2D7"/>
        </a:accent3>
        <a:accent4>
          <a:srgbClr val="000000"/>
        </a:accent4>
        <a:accent5>
          <a:srgbClr val="F0F0E1"/>
        </a:accent5>
        <a:accent6>
          <a:srgbClr val="B3A83D"/>
        </a:accent6>
        <a:hlink>
          <a:srgbClr val="CC4630"/>
        </a:hlink>
        <a:folHlink>
          <a:srgbClr val="FF9900"/>
        </a:folHlink>
      </a:clrScheme>
      <a:clrMap bg1="lt1" tx1="dk1" bg2="lt2" tx2="dk2" accent1="accent1" accent2="accent2" accent3="accent3" accent4="accent4" accent5="accent5" accent6="accent6" hlink="hlink" folHlink="folHlink"/>
    </a:extraClrScheme>
    <a:extraClrScheme>
      <a:clrScheme name="Trust design template 2">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FFFFFF"/>
        </a:folHlink>
      </a:clrScheme>
      <a:clrMap bg1="lt1" tx1="dk1" bg2="lt2" tx2="dk2" accent1="accent1" accent2="accent2" accent3="accent3" accent4="accent4" accent5="accent5" accent6="accent6" hlink="hlink" folHlink="folHlink"/>
    </a:extraClrScheme>
    <a:extraClrScheme>
      <a:clrScheme name="Trust design template 3">
        <a:dk1>
          <a:srgbClr val="666633"/>
        </a:dk1>
        <a:lt1>
          <a:srgbClr val="FFFFFF"/>
        </a:lt1>
        <a:dk2>
          <a:srgbClr val="000000"/>
        </a:dk2>
        <a:lt2>
          <a:srgbClr val="808080"/>
        </a:lt2>
        <a:accent1>
          <a:srgbClr val="DDE5B9"/>
        </a:accent1>
        <a:accent2>
          <a:srgbClr val="333399"/>
        </a:accent2>
        <a:accent3>
          <a:srgbClr val="FFFFFF"/>
        </a:accent3>
        <a:accent4>
          <a:srgbClr val="56562A"/>
        </a:accent4>
        <a:accent5>
          <a:srgbClr val="EBF0D9"/>
        </a:accent5>
        <a:accent6>
          <a:srgbClr val="2D2D8A"/>
        </a:accent6>
        <a:hlink>
          <a:srgbClr val="8F9212"/>
        </a:hlink>
        <a:folHlink>
          <a:srgbClr val="666633"/>
        </a:folHlink>
      </a:clrScheme>
      <a:clrMap bg1="lt1" tx1="dk1" bg2="lt2" tx2="dk2" accent1="accent1" accent2="accent2" accent3="accent3" accent4="accent4" accent5="accent5" accent6="accent6" hlink="hlink" folHlink="folHlink"/>
    </a:extraClrScheme>
    <a:extraClrScheme>
      <a:clrScheme name="Trust design template 4">
        <a:dk1>
          <a:srgbClr val="4A4925"/>
        </a:dk1>
        <a:lt1>
          <a:srgbClr val="53554B"/>
        </a:lt1>
        <a:dk2>
          <a:srgbClr val="D1D1CB"/>
        </a:dk2>
        <a:lt2>
          <a:srgbClr val="655F21"/>
        </a:lt2>
        <a:accent1>
          <a:srgbClr val="909082"/>
        </a:accent1>
        <a:accent2>
          <a:srgbClr val="809EA8"/>
        </a:accent2>
        <a:accent3>
          <a:srgbClr val="B3B4B1"/>
        </a:accent3>
        <a:accent4>
          <a:srgbClr val="3E3D1E"/>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Trust design template 5">
        <a:dk1>
          <a:srgbClr val="000000"/>
        </a:dk1>
        <a:lt1>
          <a:srgbClr val="F3F7DD"/>
        </a:lt1>
        <a:dk2>
          <a:srgbClr val="000000"/>
        </a:dk2>
        <a:lt2>
          <a:srgbClr val="969696"/>
        </a:lt2>
        <a:accent1>
          <a:srgbClr val="F1E3A7"/>
        </a:accent1>
        <a:accent2>
          <a:srgbClr val="B0BB47"/>
        </a:accent2>
        <a:accent3>
          <a:srgbClr val="F8FAEB"/>
        </a:accent3>
        <a:accent4>
          <a:srgbClr val="000000"/>
        </a:accent4>
        <a:accent5>
          <a:srgbClr val="F7EFD0"/>
        </a:accent5>
        <a:accent6>
          <a:srgbClr val="9FA93F"/>
        </a:accent6>
        <a:hlink>
          <a:srgbClr val="0094CC"/>
        </a:hlink>
        <a:folHlink>
          <a:srgbClr val="839216"/>
        </a:folHlink>
      </a:clrScheme>
      <a:clrMap bg1="lt1" tx1="dk1" bg2="lt2" tx2="dk2" accent1="accent1" accent2="accent2" accent3="accent3" accent4="accent4" accent5="accent5" accent6="accent6" hlink="hlink" folHlink="folHlink"/>
    </a:extraClrScheme>
    <a:extraClrScheme>
      <a:clrScheme name="Trust design template 6">
        <a:dk1>
          <a:srgbClr val="000000"/>
        </a:dk1>
        <a:lt1>
          <a:srgbClr val="FFFFFF"/>
        </a:lt1>
        <a:dk2>
          <a:srgbClr val="000000"/>
        </a:dk2>
        <a:lt2>
          <a:srgbClr val="969696"/>
        </a:lt2>
        <a:accent1>
          <a:srgbClr val="DEC970"/>
        </a:accent1>
        <a:accent2>
          <a:srgbClr val="FF9966"/>
        </a:accent2>
        <a:accent3>
          <a:srgbClr val="FFFFFF"/>
        </a:accent3>
        <a:accent4>
          <a:srgbClr val="000000"/>
        </a:accent4>
        <a:accent5>
          <a:srgbClr val="ECE1BB"/>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rust design template 7">
        <a:dk1>
          <a:srgbClr val="484600"/>
        </a:dk1>
        <a:lt1>
          <a:srgbClr val="C5AE6D"/>
        </a:lt1>
        <a:dk2>
          <a:srgbClr val="DFC08D"/>
        </a:dk2>
        <a:lt2>
          <a:srgbClr val="2D2015"/>
        </a:lt2>
        <a:accent1>
          <a:srgbClr val="A1A075"/>
        </a:accent1>
        <a:accent2>
          <a:srgbClr val="8F5F2F"/>
        </a:accent2>
        <a:accent3>
          <a:srgbClr val="DFD3BA"/>
        </a:accent3>
        <a:accent4>
          <a:srgbClr val="3C3A00"/>
        </a:accent4>
        <a:accent5>
          <a:srgbClr val="CDCDBD"/>
        </a:accent5>
        <a:accent6>
          <a:srgbClr val="81552A"/>
        </a:accent6>
        <a:hlink>
          <a:srgbClr val="F0D300"/>
        </a:hlink>
        <a:folHlink>
          <a:srgbClr val="424230"/>
        </a:folHlink>
      </a:clrScheme>
      <a:clrMap bg1="lt1" tx1="dk1" bg2="lt2" tx2="dk2" accent1="accent1" accent2="accent2" accent3="accent3" accent4="accent4" accent5="accent5" accent6="accent6" hlink="hlink" folHlink="folHlink"/>
    </a:extraClrScheme>
    <a:extraClrScheme>
      <a:clrScheme name="Trust design template 8">
        <a:dk1>
          <a:srgbClr val="C3CD85"/>
        </a:dk1>
        <a:lt1>
          <a:srgbClr val="DCCD5E"/>
        </a:lt1>
        <a:dk2>
          <a:srgbClr val="800000"/>
        </a:dk2>
        <a:lt2>
          <a:srgbClr val="777777"/>
        </a:lt2>
        <a:accent1>
          <a:srgbClr val="E6E5CA"/>
        </a:accent1>
        <a:accent2>
          <a:srgbClr val="C6BA44"/>
        </a:accent2>
        <a:accent3>
          <a:srgbClr val="EBE3B6"/>
        </a:accent3>
        <a:accent4>
          <a:srgbClr val="A6AF71"/>
        </a:accent4>
        <a:accent5>
          <a:srgbClr val="F0F0E1"/>
        </a:accent5>
        <a:accent6>
          <a:srgbClr val="B3A83D"/>
        </a:accent6>
        <a:hlink>
          <a:srgbClr val="CC4630"/>
        </a:hlink>
        <a:folHlink>
          <a:srgbClr val="FF9900"/>
        </a:folHlink>
      </a:clrScheme>
      <a:clrMap bg1="lt1" tx1="dk1" bg2="lt2" tx2="dk2" accent1="accent1" accent2="accent2" accent3="accent3" accent4="accent4" accent5="accent5" accent6="accent6" hlink="hlink" folHlink="folHlink"/>
    </a:extraClrScheme>
    <a:extraClrScheme>
      <a:clrScheme name="Trust design template 9">
        <a:dk1>
          <a:srgbClr val="C0BE7C"/>
        </a:dk1>
        <a:lt1>
          <a:srgbClr val="39381D"/>
        </a:lt1>
        <a:dk2>
          <a:srgbClr val="333300"/>
        </a:dk2>
        <a:lt2>
          <a:srgbClr val="663300"/>
        </a:lt2>
        <a:accent1>
          <a:srgbClr val="ADAC75"/>
        </a:accent1>
        <a:accent2>
          <a:srgbClr val="468A4B"/>
        </a:accent2>
        <a:accent3>
          <a:srgbClr val="ADADAA"/>
        </a:accent3>
        <a:accent4>
          <a:srgbClr val="2F2E17"/>
        </a:accent4>
        <a:accent5>
          <a:srgbClr val="D3D2BD"/>
        </a:accent5>
        <a:accent6>
          <a:srgbClr val="3F7D43"/>
        </a:accent6>
        <a:hlink>
          <a:srgbClr val="E8EFC9"/>
        </a:hlink>
        <a:folHlink>
          <a:srgbClr val="F0E500"/>
        </a:folHlink>
      </a:clrScheme>
      <a:clrMap bg1="dk2" tx1="lt1" bg2="dk1" tx2="lt2" accent1="accent1" accent2="accent2" accent3="accent3" accent4="accent4" accent5="accent5" accent6="accent6" hlink="hlink" folHlink="folHlink"/>
    </a:extraClrScheme>
    <a:extraClrScheme>
      <a:clrScheme name="Trust design template 10">
        <a:dk1>
          <a:srgbClr val="003366"/>
        </a:dk1>
        <a:lt1>
          <a:srgbClr val="808000"/>
        </a:lt1>
        <a:dk2>
          <a:srgbClr val="336600"/>
        </a:dk2>
        <a:lt2>
          <a:srgbClr val="6A5814"/>
        </a:lt2>
        <a:accent1>
          <a:srgbClr val="CCC692"/>
        </a:accent1>
        <a:accent2>
          <a:srgbClr val="949B01"/>
        </a:accent2>
        <a:accent3>
          <a:srgbClr val="ADB8AA"/>
        </a:accent3>
        <a:accent4>
          <a:srgbClr val="6C6C00"/>
        </a:accent4>
        <a:accent5>
          <a:srgbClr val="E2DFC7"/>
        </a:accent5>
        <a:accent6>
          <a:srgbClr val="868C01"/>
        </a:accent6>
        <a:hlink>
          <a:srgbClr val="E5F0B8"/>
        </a:hlink>
        <a:folHlink>
          <a:srgbClr val="FFE701"/>
        </a:folHlink>
      </a:clrScheme>
      <a:clrMap bg1="dk2" tx1="lt1" bg2="dk1" tx2="lt2" accent1="accent1" accent2="accent2" accent3="accent3" accent4="accent4" accent5="accent5" accent6="accent6" hlink="hlink" folHlink="folHlink"/>
    </a:extraClrScheme>
    <a:extraClrScheme>
      <a:clrScheme name="Trust design template 11">
        <a:dk1>
          <a:srgbClr val="333333"/>
        </a:dk1>
        <a:lt1>
          <a:srgbClr val="DBCCBD"/>
        </a:lt1>
        <a:dk2>
          <a:srgbClr val="800000"/>
        </a:dk2>
        <a:lt2>
          <a:srgbClr val="3E3E5C"/>
        </a:lt2>
        <a:accent1>
          <a:srgbClr val="B7997B"/>
        </a:accent1>
        <a:accent2>
          <a:srgbClr val="6666FF"/>
        </a:accent2>
        <a:accent3>
          <a:srgbClr val="EAE2DB"/>
        </a:accent3>
        <a:accent4>
          <a:srgbClr val="2A2A2A"/>
        </a:accent4>
        <a:accent5>
          <a:srgbClr val="D8CABF"/>
        </a:accent5>
        <a:accent6>
          <a:srgbClr val="5C5CE7"/>
        </a:accent6>
        <a:hlink>
          <a:srgbClr val="B5B575"/>
        </a:hlink>
        <a:folHlink>
          <a:srgbClr val="FFEE99"/>
        </a:folHlink>
      </a:clrScheme>
      <a:clrMap bg1="lt1" tx1="dk1" bg2="lt2" tx2="dk2" accent1="accent1" accent2="accent2" accent3="accent3" accent4="accent4" accent5="accent5" accent6="accent6" hlink="hlink" folHlink="folHlink"/>
    </a:extraClrScheme>
    <a:extraClrScheme>
      <a:clrScheme name="Trust design template 12">
        <a:dk1>
          <a:srgbClr val="003366"/>
        </a:dk1>
        <a:lt1>
          <a:srgbClr val="565400"/>
        </a:lt1>
        <a:dk2>
          <a:srgbClr val="993300"/>
        </a:dk2>
        <a:lt2>
          <a:srgbClr val="414C24"/>
        </a:lt2>
        <a:accent1>
          <a:srgbClr val="CCC692"/>
        </a:accent1>
        <a:accent2>
          <a:srgbClr val="949B01"/>
        </a:accent2>
        <a:accent3>
          <a:srgbClr val="CAADAA"/>
        </a:accent3>
        <a:accent4>
          <a:srgbClr val="484600"/>
        </a:accent4>
        <a:accent5>
          <a:srgbClr val="E2DFC7"/>
        </a:accent5>
        <a:accent6>
          <a:srgbClr val="868C01"/>
        </a:accent6>
        <a:hlink>
          <a:srgbClr val="E5F0B8"/>
        </a:hlink>
        <a:folHlink>
          <a:srgbClr val="FFE701"/>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St Aidan's - Blue &amp; Whi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St Aidan's - Blue">
  <a:themeElements>
    <a:clrScheme name="St Aidan's">
      <a:dk1>
        <a:srgbClr val="0F243E"/>
      </a:dk1>
      <a:lt1>
        <a:sysClr val="window" lastClr="FFFFFF"/>
      </a:lt1>
      <a:dk2>
        <a:srgbClr val="0F243E"/>
      </a:dk2>
      <a:lt2>
        <a:srgbClr val="D8D8D8"/>
      </a:lt2>
      <a:accent1>
        <a:srgbClr val="C0504D"/>
      </a:accent1>
      <a:accent2>
        <a:srgbClr val="F2F2F2"/>
      </a:accent2>
      <a:accent3>
        <a:srgbClr val="BFBFBF"/>
      </a:accent3>
      <a:accent4>
        <a:srgbClr val="C6D9F0"/>
      </a:accent4>
      <a:accent5>
        <a:srgbClr val="8DB3E2"/>
      </a:accent5>
      <a:accent6>
        <a:srgbClr val="548DD4"/>
      </a:accent6>
      <a:hlink>
        <a:srgbClr val="17365D"/>
      </a:hlink>
      <a:folHlink>
        <a:srgbClr val="0F243E"/>
      </a:folHlink>
    </a:clrScheme>
    <a:fontScheme name="St Aidan'">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St Aidan's - Blue &amp; Whi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St Aidan's - Blue &amp; Whi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master (2)</Template>
  <TotalTime>3259</TotalTime>
  <Words>812</Words>
  <Application>Microsoft Office PowerPoint</Application>
  <PresentationFormat>On-screen Show (4:3)</PresentationFormat>
  <Paragraphs>115</Paragraphs>
  <Slides>17</Slides>
  <Notes>1</Notes>
  <HiddenSlides>0</HiddenSlides>
  <MMClips>0</MMClips>
  <ScaleCrop>false</ScaleCrop>
  <HeadingPairs>
    <vt:vector size="6" baseType="variant">
      <vt:variant>
        <vt:lpstr>Fonts Used</vt:lpstr>
      </vt:variant>
      <vt:variant>
        <vt:i4>6</vt:i4>
      </vt:variant>
      <vt:variant>
        <vt:lpstr>Theme</vt:lpstr>
      </vt:variant>
      <vt:variant>
        <vt:i4>7</vt:i4>
      </vt:variant>
      <vt:variant>
        <vt:lpstr>Slide Titles</vt:lpstr>
      </vt:variant>
      <vt:variant>
        <vt:i4>17</vt:i4>
      </vt:variant>
    </vt:vector>
  </HeadingPairs>
  <TitlesOfParts>
    <vt:vector size="30" baseType="lpstr">
      <vt:lpstr>Arial</vt:lpstr>
      <vt:lpstr>Arial Black</vt:lpstr>
      <vt:lpstr>Calibri</vt:lpstr>
      <vt:lpstr>Franklin Gothic Book</vt:lpstr>
      <vt:lpstr>Franklin Gothic Demi</vt:lpstr>
      <vt:lpstr>Times New Roman</vt:lpstr>
      <vt:lpstr>1_Trust design template</vt:lpstr>
      <vt:lpstr>2_Trust design template</vt:lpstr>
      <vt:lpstr>4_Trust design template</vt:lpstr>
      <vt:lpstr>1_St Aidan's - Blue &amp; White</vt:lpstr>
      <vt:lpstr>1_St Aidan's - Blue</vt:lpstr>
      <vt:lpstr>2_St Aidan's - Blue &amp; White</vt:lpstr>
      <vt:lpstr>3_St Aidan's - Blue &amp; White</vt:lpstr>
      <vt:lpstr>LibrarySpace. MakerSpace. TechSpace</vt:lpstr>
      <vt:lpstr>PowerPoint Presentation</vt:lpstr>
      <vt:lpstr>How we structure our week…..</vt:lpstr>
      <vt:lpstr>How we started…..</vt:lpstr>
      <vt:lpstr>Australian Curriculum </vt:lpstr>
      <vt:lpstr>Making to Learn.   Books = Ideas</vt:lpstr>
      <vt:lpstr>PowerPoint Presentation</vt:lpstr>
      <vt:lpstr>#Making Space</vt:lpstr>
      <vt:lpstr>#lowtech #hightech</vt:lpstr>
      <vt:lpstr>#Code Club</vt:lpstr>
      <vt:lpstr>PowerPoint Presentation</vt:lpstr>
      <vt:lpstr>PowerPoint Presentation</vt:lpstr>
      <vt:lpstr>Promoting  our #MakerSpace Zone</vt:lpstr>
      <vt:lpstr>Promoting our #MakerSpace with a Geography ‘Mini Maker Faire’ !</vt:lpstr>
      <vt:lpstr>Geography ‘Mini Maker Faire’ </vt:lpstr>
      <vt:lpstr>Useful #Makerspace Links</vt:lpstr>
      <vt:lpstr>Where to now…..</vt:lpstr>
    </vt:vector>
  </TitlesOfParts>
  <Company>St Aidans' AGS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 Aidans' AGS</dc:creator>
  <cp:lastModifiedBy>Jackie Child</cp:lastModifiedBy>
  <cp:revision>313</cp:revision>
  <cp:lastPrinted>2013-02-04T23:47:34Z</cp:lastPrinted>
  <dcterms:created xsi:type="dcterms:W3CDTF">2004-10-12T04:25:58Z</dcterms:created>
  <dcterms:modified xsi:type="dcterms:W3CDTF">2015-06-06T22:18:12Z</dcterms:modified>
</cp:coreProperties>
</file>